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1" r:id="rId1"/>
  </p:sldMasterIdLst>
  <p:notesMasterIdLst>
    <p:notesMasterId r:id="rId44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96" r:id="rId9"/>
    <p:sldId id="269" r:id="rId10"/>
    <p:sldId id="263" r:id="rId11"/>
    <p:sldId id="264" r:id="rId12"/>
    <p:sldId id="267" r:id="rId13"/>
    <p:sldId id="295" r:id="rId14"/>
    <p:sldId id="297" r:id="rId15"/>
    <p:sldId id="266" r:id="rId16"/>
    <p:sldId id="265" r:id="rId17"/>
    <p:sldId id="268" r:id="rId18"/>
    <p:sldId id="294" r:id="rId19"/>
    <p:sldId id="270" r:id="rId20"/>
    <p:sldId id="272" r:id="rId21"/>
    <p:sldId id="271" r:id="rId22"/>
    <p:sldId id="273" r:id="rId23"/>
    <p:sldId id="274" r:id="rId24"/>
    <p:sldId id="281" r:id="rId25"/>
    <p:sldId id="282" r:id="rId26"/>
    <p:sldId id="283" r:id="rId27"/>
    <p:sldId id="284" r:id="rId28"/>
    <p:sldId id="285" r:id="rId29"/>
    <p:sldId id="286" r:id="rId30"/>
    <p:sldId id="287" r:id="rId31"/>
    <p:sldId id="288" r:id="rId32"/>
    <p:sldId id="275" r:id="rId33"/>
    <p:sldId id="276" r:id="rId34"/>
    <p:sldId id="292" r:id="rId35"/>
    <p:sldId id="293" r:id="rId36"/>
    <p:sldId id="280" r:id="rId37"/>
    <p:sldId id="277" r:id="rId38"/>
    <p:sldId id="278" r:id="rId39"/>
    <p:sldId id="279" r:id="rId40"/>
    <p:sldId id="289" r:id="rId41"/>
    <p:sldId id="290" r:id="rId42"/>
    <p:sldId id="291" r:id="rId43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3366FF"/>
    <a:srgbClr val="FF0000"/>
    <a:srgbClr val="33CC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9781" autoAdjust="0"/>
  </p:normalViewPr>
  <p:slideViewPr>
    <p:cSldViewPr>
      <p:cViewPr varScale="1">
        <p:scale>
          <a:sx n="76" d="100"/>
          <a:sy n="76" d="100"/>
        </p:scale>
        <p:origin x="1416" y="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1D3558E-0942-4229-97A6-81FFE4BE1620}" type="doc">
      <dgm:prSet loTypeId="urn:microsoft.com/office/officeart/2005/8/layout/orgChart1" loCatId="hierarchy" qsTypeId="urn:microsoft.com/office/officeart/2005/8/quickstyle/simple1" qsCatId="simple" csTypeId="urn:microsoft.com/office/officeart/2005/8/colors/accent1_2" csCatId="accent1"/>
      <dgm:spPr/>
    </dgm:pt>
    <dgm:pt modelId="{593288A7-2109-46A6-ADCB-0FC169763736}">
      <dgm:prSet/>
      <dgm:spPr/>
      <dgm:t>
        <a:bodyPr/>
        <a:lstStyle/>
        <a:p>
          <a:pPr marL="342900" marR="0" lvl="0" indent="-342900" algn="l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altLang="en-US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Describe/Modify </a:t>
          </a:r>
        </a:p>
        <a:p>
          <a:pPr marL="342900" marR="0" lvl="0" indent="-342900" algn="l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AutoNum type="arabicPeriod"/>
            <a:tabLst/>
          </a:pPr>
          <a:r>
            <a:rPr kumimoji="0" lang="en-US" altLang="en-US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Nouns </a:t>
          </a:r>
        </a:p>
        <a:p>
          <a:pPr marL="342900" marR="0" lvl="0" indent="-342900" algn="l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AutoNum type="arabicPeriod"/>
            <a:tabLst/>
          </a:pPr>
          <a:r>
            <a:rPr kumimoji="0" lang="en-US" altLang="en-US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Pronouns</a:t>
          </a:r>
        </a:p>
      </dgm:t>
    </dgm:pt>
    <dgm:pt modelId="{A04A33C9-160B-471E-92B1-94E98A31C1CE}" type="parTrans" cxnId="{6ED8D97D-ADAB-40FB-91CC-F3D5A0ED8979}">
      <dgm:prSet/>
      <dgm:spPr/>
    </dgm:pt>
    <dgm:pt modelId="{89A1EFC4-7CDB-405A-9EF3-1597D60F76CE}" type="sibTrans" cxnId="{6ED8D97D-ADAB-40FB-91CC-F3D5A0ED8979}">
      <dgm:prSet/>
      <dgm:spPr/>
    </dgm:pt>
    <dgm:pt modelId="{344D2AFB-0D0F-4391-A9DD-66DDE43082C1}">
      <dgm:prSet/>
      <dgm:spPr/>
      <dgm:t>
        <a:bodyPr/>
        <a:lstStyle/>
        <a:p>
          <a:pPr marL="342900" marR="0" lvl="0" indent="-34290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endParaRPr kumimoji="0" lang="en-US" altLang="en-US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cs typeface="Arial" panose="020B0604020202020204" pitchFamily="34" charset="0"/>
          </a:endParaRPr>
        </a:p>
        <a:p>
          <a:pPr marL="342900" marR="0" lvl="0" indent="-34290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altLang="en-US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Answer Questions:</a:t>
          </a:r>
        </a:p>
        <a:p>
          <a:pPr marL="342900" marR="0" lvl="0" indent="-34290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endParaRPr kumimoji="0" lang="en-US" altLang="en-US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cs typeface="Arial" panose="020B0604020202020204" pitchFamily="34" charset="0"/>
          </a:endParaRPr>
        </a:p>
        <a:p>
          <a:pPr marL="342900" marR="0" lvl="0" indent="-34290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altLang="en-US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Which one?</a:t>
          </a:r>
        </a:p>
        <a:p>
          <a:pPr marL="342900" marR="0" lvl="0" indent="-34290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altLang="en-US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What kind?</a:t>
          </a:r>
        </a:p>
        <a:p>
          <a:pPr marL="342900" marR="0" lvl="0" indent="-34290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altLang="en-US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How many?</a:t>
          </a:r>
        </a:p>
        <a:p>
          <a:pPr marL="342900" marR="0" lvl="0" indent="-34290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endParaRPr kumimoji="0" lang="en-US" altLang="en-US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831BF196-A1CC-46C4-962C-6EB7B2CCF70B}" type="parTrans" cxnId="{CE0FD0EB-BCAC-49FF-BF59-6A09DC9B8CB3}">
      <dgm:prSet/>
      <dgm:spPr/>
    </dgm:pt>
    <dgm:pt modelId="{AC6CE7DF-33BA-454A-A168-FFE6FAA0109B}" type="sibTrans" cxnId="{CE0FD0EB-BCAC-49FF-BF59-6A09DC9B8CB3}">
      <dgm:prSet/>
      <dgm:spPr/>
    </dgm:pt>
    <dgm:pt modelId="{3A514DC5-4EF7-40C8-93AD-581C87EA129F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endParaRPr kumimoji="0" lang="en-US" altLang="en-US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cs typeface="Arial" panose="020B0604020202020204" pitchFamily="34" charset="0"/>
          </a:endParaRP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altLang="en-US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Can be 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endParaRPr kumimoji="0" lang="en-US" altLang="en-US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cs typeface="Arial" panose="020B0604020202020204" pitchFamily="34" charset="0"/>
          </a:endParaRP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altLang="en-US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Demonstrative: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endParaRPr kumimoji="0" lang="en-US" altLang="en-US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cs typeface="Arial" panose="020B0604020202020204" pitchFamily="34" charset="0"/>
          </a:endParaRP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altLang="en-US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This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altLang="en-US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That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altLang="en-US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These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altLang="en-US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Those</a:t>
          </a:r>
        </a:p>
      </dgm:t>
    </dgm:pt>
    <dgm:pt modelId="{42F920A0-4748-4851-85CF-E8C5F0E5DFB6}" type="parTrans" cxnId="{146A5A36-E295-40F5-BABE-D4A32E846EDD}">
      <dgm:prSet/>
      <dgm:spPr/>
    </dgm:pt>
    <dgm:pt modelId="{6A5E5874-B623-413B-AFCF-AEC076AAB9D0}" type="sibTrans" cxnId="{146A5A36-E295-40F5-BABE-D4A32E846EDD}">
      <dgm:prSet/>
      <dgm:spPr/>
    </dgm:pt>
    <dgm:pt modelId="{243D36AA-6173-4A19-B194-131E26A6EF25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endParaRPr kumimoji="0" lang="en-US" altLang="en-US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cs typeface="Arial" panose="020B0604020202020204" pitchFamily="34" charset="0"/>
          </a:endParaRP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altLang="en-US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Can be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endParaRPr kumimoji="0" lang="en-US" altLang="en-US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cs typeface="Arial" panose="020B0604020202020204" pitchFamily="34" charset="0"/>
          </a:endParaRP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altLang="en-US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Proper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altLang="en-US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or 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altLang="en-US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Common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endParaRPr kumimoji="0" lang="en-US" altLang="en-US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1BDF44E-0FA5-4687-8AE7-268F183A4B12}" type="parTrans" cxnId="{787A9B0F-BCA0-4543-8C62-E489C0878439}">
      <dgm:prSet/>
      <dgm:spPr/>
    </dgm:pt>
    <dgm:pt modelId="{DCDAB101-C198-4844-A620-7F3729021E79}" type="sibTrans" cxnId="{787A9B0F-BCA0-4543-8C62-E489C0878439}">
      <dgm:prSet/>
      <dgm:spPr/>
    </dgm:pt>
    <dgm:pt modelId="{C6B000CE-D1C0-43C9-9874-FA0A37E67C0D}">
      <dgm:prSet/>
      <dgm:spPr/>
      <dgm:t>
        <a:bodyPr/>
        <a:lstStyle/>
        <a:p>
          <a:pPr marL="342900" marR="0" lvl="0" indent="-34290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altLang="en-US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As ARTICLES,</a:t>
          </a:r>
        </a:p>
        <a:p>
          <a:pPr marL="342900" marR="0" lvl="0" indent="-34290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endParaRPr kumimoji="0" lang="en-US" altLang="en-US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cs typeface="Arial" panose="020B0604020202020204" pitchFamily="34" charset="0"/>
          </a:endParaRPr>
        </a:p>
        <a:p>
          <a:pPr marL="342900" marR="0" lvl="0" indent="-34290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altLang="en-US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can be</a:t>
          </a:r>
        </a:p>
        <a:p>
          <a:pPr marL="342900" marR="0" lvl="0" indent="-34290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endParaRPr kumimoji="0" lang="en-US" altLang="en-US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cs typeface="Arial" panose="020B0604020202020204" pitchFamily="34" charset="0"/>
          </a:endParaRPr>
        </a:p>
        <a:p>
          <a:pPr marL="342900" marR="0" lvl="0" indent="-34290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altLang="en-US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Definite </a:t>
          </a:r>
        </a:p>
        <a:p>
          <a:pPr marL="342900" marR="0" lvl="0" indent="-34290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altLang="en-US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or </a:t>
          </a:r>
        </a:p>
        <a:p>
          <a:pPr marL="342900" marR="0" lvl="0" indent="-34290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altLang="en-US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Indefinite</a:t>
          </a:r>
        </a:p>
      </dgm:t>
    </dgm:pt>
    <dgm:pt modelId="{0A9D8D23-5C2E-4159-8A4F-4D8A0B38718F}" type="parTrans" cxnId="{7A4996DD-31E2-44B7-A595-6D514409F7C4}">
      <dgm:prSet/>
      <dgm:spPr/>
    </dgm:pt>
    <dgm:pt modelId="{488BD561-AC82-44AB-A549-B6E73DB736EA}" type="sibTrans" cxnId="{7A4996DD-31E2-44B7-A595-6D514409F7C4}">
      <dgm:prSet/>
      <dgm:spPr/>
    </dgm:pt>
    <dgm:pt modelId="{B2781F71-7411-4ABD-ACEC-38A74A8B006C}" type="pres">
      <dgm:prSet presAssocID="{71D3558E-0942-4229-97A6-81FFE4BE1620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C553D133-63EE-40A5-A0A1-0EEB59158B0F}" type="pres">
      <dgm:prSet presAssocID="{593288A7-2109-46A6-ADCB-0FC169763736}" presName="hierRoot1" presStyleCnt="0">
        <dgm:presLayoutVars>
          <dgm:hierBranch/>
        </dgm:presLayoutVars>
      </dgm:prSet>
      <dgm:spPr/>
    </dgm:pt>
    <dgm:pt modelId="{8CB648D6-1D86-4AAF-8BCD-8D1F62B8E94E}" type="pres">
      <dgm:prSet presAssocID="{593288A7-2109-46A6-ADCB-0FC169763736}" presName="rootComposite1" presStyleCnt="0"/>
      <dgm:spPr/>
    </dgm:pt>
    <dgm:pt modelId="{0438A219-DD29-47F4-94A7-2FE791CB8691}" type="pres">
      <dgm:prSet presAssocID="{593288A7-2109-46A6-ADCB-0FC169763736}" presName="rootText1" presStyleLbl="node0" presStyleIdx="0" presStyleCnt="1">
        <dgm:presLayoutVars>
          <dgm:chPref val="3"/>
        </dgm:presLayoutVars>
      </dgm:prSet>
      <dgm:spPr/>
    </dgm:pt>
    <dgm:pt modelId="{CC50BC47-17B4-44A9-A0B4-0283B1FE530C}" type="pres">
      <dgm:prSet presAssocID="{593288A7-2109-46A6-ADCB-0FC169763736}" presName="rootConnector1" presStyleLbl="node1" presStyleIdx="0" presStyleCnt="0"/>
      <dgm:spPr/>
    </dgm:pt>
    <dgm:pt modelId="{CFE2C0D9-34C7-47BB-9423-49C1E0901C77}" type="pres">
      <dgm:prSet presAssocID="{593288A7-2109-46A6-ADCB-0FC169763736}" presName="hierChild2" presStyleCnt="0"/>
      <dgm:spPr/>
    </dgm:pt>
    <dgm:pt modelId="{B458540E-0909-423A-890A-F830D20DB30F}" type="pres">
      <dgm:prSet presAssocID="{831BF196-A1CC-46C4-962C-6EB7B2CCF70B}" presName="Name35" presStyleLbl="parChTrans1D2" presStyleIdx="0" presStyleCnt="4"/>
      <dgm:spPr/>
    </dgm:pt>
    <dgm:pt modelId="{271223FA-00E5-45AC-AE51-AD0F6348D2AE}" type="pres">
      <dgm:prSet presAssocID="{344D2AFB-0D0F-4391-A9DD-66DDE43082C1}" presName="hierRoot2" presStyleCnt="0">
        <dgm:presLayoutVars>
          <dgm:hierBranch/>
        </dgm:presLayoutVars>
      </dgm:prSet>
      <dgm:spPr/>
    </dgm:pt>
    <dgm:pt modelId="{9169C97E-69D1-44CB-BBEB-666B3D527829}" type="pres">
      <dgm:prSet presAssocID="{344D2AFB-0D0F-4391-A9DD-66DDE43082C1}" presName="rootComposite" presStyleCnt="0"/>
      <dgm:spPr/>
    </dgm:pt>
    <dgm:pt modelId="{AFDEA232-9CAA-4C8E-879A-2855BA8838F0}" type="pres">
      <dgm:prSet presAssocID="{344D2AFB-0D0F-4391-A9DD-66DDE43082C1}" presName="rootText" presStyleLbl="node2" presStyleIdx="0" presStyleCnt="4">
        <dgm:presLayoutVars>
          <dgm:chPref val="3"/>
        </dgm:presLayoutVars>
      </dgm:prSet>
      <dgm:spPr/>
    </dgm:pt>
    <dgm:pt modelId="{61A90AB7-03CC-4336-B6B7-521459272448}" type="pres">
      <dgm:prSet presAssocID="{344D2AFB-0D0F-4391-A9DD-66DDE43082C1}" presName="rootConnector" presStyleLbl="node2" presStyleIdx="0" presStyleCnt="4"/>
      <dgm:spPr/>
    </dgm:pt>
    <dgm:pt modelId="{C5140FE2-EB13-492A-8157-FDA1D02EC5DA}" type="pres">
      <dgm:prSet presAssocID="{344D2AFB-0D0F-4391-A9DD-66DDE43082C1}" presName="hierChild4" presStyleCnt="0"/>
      <dgm:spPr/>
    </dgm:pt>
    <dgm:pt modelId="{EAE2DF30-999E-45B2-99DA-78A294F76673}" type="pres">
      <dgm:prSet presAssocID="{344D2AFB-0D0F-4391-A9DD-66DDE43082C1}" presName="hierChild5" presStyleCnt="0"/>
      <dgm:spPr/>
    </dgm:pt>
    <dgm:pt modelId="{25A62CAD-31A5-4884-BE1C-C0558A9965C6}" type="pres">
      <dgm:prSet presAssocID="{42F920A0-4748-4851-85CF-E8C5F0E5DFB6}" presName="Name35" presStyleLbl="parChTrans1D2" presStyleIdx="1" presStyleCnt="4"/>
      <dgm:spPr/>
    </dgm:pt>
    <dgm:pt modelId="{6DEC55F0-D93F-4CD3-A0C7-DF6D7469B278}" type="pres">
      <dgm:prSet presAssocID="{3A514DC5-4EF7-40C8-93AD-581C87EA129F}" presName="hierRoot2" presStyleCnt="0">
        <dgm:presLayoutVars>
          <dgm:hierBranch/>
        </dgm:presLayoutVars>
      </dgm:prSet>
      <dgm:spPr/>
    </dgm:pt>
    <dgm:pt modelId="{0F66ADE2-B8F1-4233-8D5C-4299F7B0D38C}" type="pres">
      <dgm:prSet presAssocID="{3A514DC5-4EF7-40C8-93AD-581C87EA129F}" presName="rootComposite" presStyleCnt="0"/>
      <dgm:spPr/>
    </dgm:pt>
    <dgm:pt modelId="{A4046D99-E6E3-4418-9EA3-A010F249FBA1}" type="pres">
      <dgm:prSet presAssocID="{3A514DC5-4EF7-40C8-93AD-581C87EA129F}" presName="rootText" presStyleLbl="node2" presStyleIdx="1" presStyleCnt="4">
        <dgm:presLayoutVars>
          <dgm:chPref val="3"/>
        </dgm:presLayoutVars>
      </dgm:prSet>
      <dgm:spPr/>
    </dgm:pt>
    <dgm:pt modelId="{8CFB5CBF-4B65-4D39-B516-4360BD8652AB}" type="pres">
      <dgm:prSet presAssocID="{3A514DC5-4EF7-40C8-93AD-581C87EA129F}" presName="rootConnector" presStyleLbl="node2" presStyleIdx="1" presStyleCnt="4"/>
      <dgm:spPr/>
    </dgm:pt>
    <dgm:pt modelId="{FE6B9857-65B8-4086-915C-FF632DCBB0A4}" type="pres">
      <dgm:prSet presAssocID="{3A514DC5-4EF7-40C8-93AD-581C87EA129F}" presName="hierChild4" presStyleCnt="0"/>
      <dgm:spPr/>
    </dgm:pt>
    <dgm:pt modelId="{60DEF4F1-AFC5-4002-9820-60B2DE9A8AD1}" type="pres">
      <dgm:prSet presAssocID="{3A514DC5-4EF7-40C8-93AD-581C87EA129F}" presName="hierChild5" presStyleCnt="0"/>
      <dgm:spPr/>
    </dgm:pt>
    <dgm:pt modelId="{70AA5E71-5D34-4B8E-BE65-BE03BFCE6407}" type="pres">
      <dgm:prSet presAssocID="{A1BDF44E-0FA5-4687-8AE7-268F183A4B12}" presName="Name35" presStyleLbl="parChTrans1D2" presStyleIdx="2" presStyleCnt="4"/>
      <dgm:spPr/>
    </dgm:pt>
    <dgm:pt modelId="{ABDA9022-D976-4854-8D81-D809141F72E5}" type="pres">
      <dgm:prSet presAssocID="{243D36AA-6173-4A19-B194-131E26A6EF25}" presName="hierRoot2" presStyleCnt="0">
        <dgm:presLayoutVars>
          <dgm:hierBranch/>
        </dgm:presLayoutVars>
      </dgm:prSet>
      <dgm:spPr/>
    </dgm:pt>
    <dgm:pt modelId="{B3D29C0E-ACFB-4D6B-B1DA-976BBAC385C6}" type="pres">
      <dgm:prSet presAssocID="{243D36AA-6173-4A19-B194-131E26A6EF25}" presName="rootComposite" presStyleCnt="0"/>
      <dgm:spPr/>
    </dgm:pt>
    <dgm:pt modelId="{EC00E316-A728-4EBD-9249-6630ADEB09F9}" type="pres">
      <dgm:prSet presAssocID="{243D36AA-6173-4A19-B194-131E26A6EF25}" presName="rootText" presStyleLbl="node2" presStyleIdx="2" presStyleCnt="4">
        <dgm:presLayoutVars>
          <dgm:chPref val="3"/>
        </dgm:presLayoutVars>
      </dgm:prSet>
      <dgm:spPr/>
    </dgm:pt>
    <dgm:pt modelId="{61D60D53-5309-41F4-BE98-929AEC8C1740}" type="pres">
      <dgm:prSet presAssocID="{243D36AA-6173-4A19-B194-131E26A6EF25}" presName="rootConnector" presStyleLbl="node2" presStyleIdx="2" presStyleCnt="4"/>
      <dgm:spPr/>
    </dgm:pt>
    <dgm:pt modelId="{4AD22742-85AB-4B2E-B868-FDA8780FF46A}" type="pres">
      <dgm:prSet presAssocID="{243D36AA-6173-4A19-B194-131E26A6EF25}" presName="hierChild4" presStyleCnt="0"/>
      <dgm:spPr/>
    </dgm:pt>
    <dgm:pt modelId="{1391C2CF-8692-4541-8404-8FD4D36D3941}" type="pres">
      <dgm:prSet presAssocID="{243D36AA-6173-4A19-B194-131E26A6EF25}" presName="hierChild5" presStyleCnt="0"/>
      <dgm:spPr/>
    </dgm:pt>
    <dgm:pt modelId="{6DE28602-489D-41E1-9032-ABC293DDFC21}" type="pres">
      <dgm:prSet presAssocID="{0A9D8D23-5C2E-4159-8A4F-4D8A0B38718F}" presName="Name35" presStyleLbl="parChTrans1D2" presStyleIdx="3" presStyleCnt="4"/>
      <dgm:spPr/>
    </dgm:pt>
    <dgm:pt modelId="{547A01F8-4AE4-4F5E-82F0-43AB0ABBDDA8}" type="pres">
      <dgm:prSet presAssocID="{C6B000CE-D1C0-43C9-9874-FA0A37E67C0D}" presName="hierRoot2" presStyleCnt="0">
        <dgm:presLayoutVars>
          <dgm:hierBranch/>
        </dgm:presLayoutVars>
      </dgm:prSet>
      <dgm:spPr/>
    </dgm:pt>
    <dgm:pt modelId="{6375DF8B-20FC-48E1-A2F8-159B2712B85A}" type="pres">
      <dgm:prSet presAssocID="{C6B000CE-D1C0-43C9-9874-FA0A37E67C0D}" presName="rootComposite" presStyleCnt="0"/>
      <dgm:spPr/>
    </dgm:pt>
    <dgm:pt modelId="{8E141487-5FA2-4DA5-9DD4-64BD2E66FFDD}" type="pres">
      <dgm:prSet presAssocID="{C6B000CE-D1C0-43C9-9874-FA0A37E67C0D}" presName="rootText" presStyleLbl="node2" presStyleIdx="3" presStyleCnt="4">
        <dgm:presLayoutVars>
          <dgm:chPref val="3"/>
        </dgm:presLayoutVars>
      </dgm:prSet>
      <dgm:spPr/>
    </dgm:pt>
    <dgm:pt modelId="{6ADA6C78-30B1-41FD-996E-5D56D3E8A15E}" type="pres">
      <dgm:prSet presAssocID="{C6B000CE-D1C0-43C9-9874-FA0A37E67C0D}" presName="rootConnector" presStyleLbl="node2" presStyleIdx="3" presStyleCnt="4"/>
      <dgm:spPr/>
    </dgm:pt>
    <dgm:pt modelId="{66DE810B-FE49-4BAF-930F-E230D9D8975B}" type="pres">
      <dgm:prSet presAssocID="{C6B000CE-D1C0-43C9-9874-FA0A37E67C0D}" presName="hierChild4" presStyleCnt="0"/>
      <dgm:spPr/>
    </dgm:pt>
    <dgm:pt modelId="{B9E2ECC9-25C5-4E07-972B-70E03BBB21F7}" type="pres">
      <dgm:prSet presAssocID="{C6B000CE-D1C0-43C9-9874-FA0A37E67C0D}" presName="hierChild5" presStyleCnt="0"/>
      <dgm:spPr/>
    </dgm:pt>
    <dgm:pt modelId="{71EC5E44-7909-44A2-B3D1-AD1CE21E6A61}" type="pres">
      <dgm:prSet presAssocID="{593288A7-2109-46A6-ADCB-0FC169763736}" presName="hierChild3" presStyleCnt="0"/>
      <dgm:spPr/>
    </dgm:pt>
  </dgm:ptLst>
  <dgm:cxnLst>
    <dgm:cxn modelId="{4BA54605-E2C5-40BA-AF11-55ADE22E7EBE}" type="presOf" srcId="{C6B000CE-D1C0-43C9-9874-FA0A37E67C0D}" destId="{6ADA6C78-30B1-41FD-996E-5D56D3E8A15E}" srcOrd="1" destOrd="0" presId="urn:microsoft.com/office/officeart/2005/8/layout/orgChart1"/>
    <dgm:cxn modelId="{787A9B0F-BCA0-4543-8C62-E489C0878439}" srcId="{593288A7-2109-46A6-ADCB-0FC169763736}" destId="{243D36AA-6173-4A19-B194-131E26A6EF25}" srcOrd="2" destOrd="0" parTransId="{A1BDF44E-0FA5-4687-8AE7-268F183A4B12}" sibTransId="{DCDAB101-C198-4844-A620-7F3729021E79}"/>
    <dgm:cxn modelId="{2A6D4322-288F-41EF-8739-31A6FE784FA2}" type="presOf" srcId="{831BF196-A1CC-46C4-962C-6EB7B2CCF70B}" destId="{B458540E-0909-423A-890A-F830D20DB30F}" srcOrd="0" destOrd="0" presId="urn:microsoft.com/office/officeart/2005/8/layout/orgChart1"/>
    <dgm:cxn modelId="{146A5A36-E295-40F5-BABE-D4A32E846EDD}" srcId="{593288A7-2109-46A6-ADCB-0FC169763736}" destId="{3A514DC5-4EF7-40C8-93AD-581C87EA129F}" srcOrd="1" destOrd="0" parTransId="{42F920A0-4748-4851-85CF-E8C5F0E5DFB6}" sibTransId="{6A5E5874-B623-413B-AFCF-AEC076AAB9D0}"/>
    <dgm:cxn modelId="{203ADE62-758B-426B-8271-E085D5F7ED6F}" type="presOf" srcId="{42F920A0-4748-4851-85CF-E8C5F0E5DFB6}" destId="{25A62CAD-31A5-4884-BE1C-C0558A9965C6}" srcOrd="0" destOrd="0" presId="urn:microsoft.com/office/officeart/2005/8/layout/orgChart1"/>
    <dgm:cxn modelId="{9A7E604F-2381-4E03-BEE6-31B014647B77}" type="presOf" srcId="{C6B000CE-D1C0-43C9-9874-FA0A37E67C0D}" destId="{8E141487-5FA2-4DA5-9DD4-64BD2E66FFDD}" srcOrd="0" destOrd="0" presId="urn:microsoft.com/office/officeart/2005/8/layout/orgChart1"/>
    <dgm:cxn modelId="{7B5D2374-A6AD-46B7-A3F0-C82A7A298E0D}" type="presOf" srcId="{243D36AA-6173-4A19-B194-131E26A6EF25}" destId="{EC00E316-A728-4EBD-9249-6630ADEB09F9}" srcOrd="0" destOrd="0" presId="urn:microsoft.com/office/officeart/2005/8/layout/orgChart1"/>
    <dgm:cxn modelId="{6ED8D97D-ADAB-40FB-91CC-F3D5A0ED8979}" srcId="{71D3558E-0942-4229-97A6-81FFE4BE1620}" destId="{593288A7-2109-46A6-ADCB-0FC169763736}" srcOrd="0" destOrd="0" parTransId="{A04A33C9-160B-471E-92B1-94E98A31C1CE}" sibTransId="{89A1EFC4-7CDB-405A-9EF3-1597D60F76CE}"/>
    <dgm:cxn modelId="{DE723587-6431-4E01-81B8-79B70C54C028}" type="presOf" srcId="{3A514DC5-4EF7-40C8-93AD-581C87EA129F}" destId="{8CFB5CBF-4B65-4D39-B516-4360BD8652AB}" srcOrd="1" destOrd="0" presId="urn:microsoft.com/office/officeart/2005/8/layout/orgChart1"/>
    <dgm:cxn modelId="{5465C08A-2056-43F2-8581-4EED4876D737}" type="presOf" srcId="{71D3558E-0942-4229-97A6-81FFE4BE1620}" destId="{B2781F71-7411-4ABD-ACEC-38A74A8B006C}" srcOrd="0" destOrd="0" presId="urn:microsoft.com/office/officeart/2005/8/layout/orgChart1"/>
    <dgm:cxn modelId="{C4A5EE9F-F1A1-4445-9FD9-0D67539B20CC}" type="presOf" srcId="{344D2AFB-0D0F-4391-A9DD-66DDE43082C1}" destId="{AFDEA232-9CAA-4C8E-879A-2855BA8838F0}" srcOrd="0" destOrd="0" presId="urn:microsoft.com/office/officeart/2005/8/layout/orgChart1"/>
    <dgm:cxn modelId="{07E360AA-9C98-4427-ACFE-A97F635B785E}" type="presOf" srcId="{593288A7-2109-46A6-ADCB-0FC169763736}" destId="{0438A219-DD29-47F4-94A7-2FE791CB8691}" srcOrd="0" destOrd="0" presId="urn:microsoft.com/office/officeart/2005/8/layout/orgChart1"/>
    <dgm:cxn modelId="{2F9BA8B0-628F-410F-A506-BC65197C3461}" type="presOf" srcId="{593288A7-2109-46A6-ADCB-0FC169763736}" destId="{CC50BC47-17B4-44A9-A0B4-0283B1FE530C}" srcOrd="1" destOrd="0" presId="urn:microsoft.com/office/officeart/2005/8/layout/orgChart1"/>
    <dgm:cxn modelId="{9F846ABF-5E57-4340-B528-F676E1800D89}" type="presOf" srcId="{A1BDF44E-0FA5-4687-8AE7-268F183A4B12}" destId="{70AA5E71-5D34-4B8E-BE65-BE03BFCE6407}" srcOrd="0" destOrd="0" presId="urn:microsoft.com/office/officeart/2005/8/layout/orgChart1"/>
    <dgm:cxn modelId="{E9A669C0-FF2D-42ED-9F80-9D7BC40B67D8}" type="presOf" srcId="{0A9D8D23-5C2E-4159-8A4F-4D8A0B38718F}" destId="{6DE28602-489D-41E1-9032-ABC293DDFC21}" srcOrd="0" destOrd="0" presId="urn:microsoft.com/office/officeart/2005/8/layout/orgChart1"/>
    <dgm:cxn modelId="{A31593CC-5C3B-45BF-BBA7-1A7E5756CFCC}" type="presOf" srcId="{344D2AFB-0D0F-4391-A9DD-66DDE43082C1}" destId="{61A90AB7-03CC-4336-B6B7-521459272448}" srcOrd="1" destOrd="0" presId="urn:microsoft.com/office/officeart/2005/8/layout/orgChart1"/>
    <dgm:cxn modelId="{BD66EACE-0B59-447F-B883-BB89D677A143}" type="presOf" srcId="{243D36AA-6173-4A19-B194-131E26A6EF25}" destId="{61D60D53-5309-41F4-BE98-929AEC8C1740}" srcOrd="1" destOrd="0" presId="urn:microsoft.com/office/officeart/2005/8/layout/orgChart1"/>
    <dgm:cxn modelId="{F2DF4FDB-7AD1-4FA3-9647-DE56293BAF90}" type="presOf" srcId="{3A514DC5-4EF7-40C8-93AD-581C87EA129F}" destId="{A4046D99-E6E3-4418-9EA3-A010F249FBA1}" srcOrd="0" destOrd="0" presId="urn:microsoft.com/office/officeart/2005/8/layout/orgChart1"/>
    <dgm:cxn modelId="{7A4996DD-31E2-44B7-A595-6D514409F7C4}" srcId="{593288A7-2109-46A6-ADCB-0FC169763736}" destId="{C6B000CE-D1C0-43C9-9874-FA0A37E67C0D}" srcOrd="3" destOrd="0" parTransId="{0A9D8D23-5C2E-4159-8A4F-4D8A0B38718F}" sibTransId="{488BD561-AC82-44AB-A549-B6E73DB736EA}"/>
    <dgm:cxn modelId="{CE0FD0EB-BCAC-49FF-BF59-6A09DC9B8CB3}" srcId="{593288A7-2109-46A6-ADCB-0FC169763736}" destId="{344D2AFB-0D0F-4391-A9DD-66DDE43082C1}" srcOrd="0" destOrd="0" parTransId="{831BF196-A1CC-46C4-962C-6EB7B2CCF70B}" sibTransId="{AC6CE7DF-33BA-454A-A168-FFE6FAA0109B}"/>
    <dgm:cxn modelId="{4473A7E6-68C4-4A7C-A688-AE7E1D5E44B0}" type="presParOf" srcId="{B2781F71-7411-4ABD-ACEC-38A74A8B006C}" destId="{C553D133-63EE-40A5-A0A1-0EEB59158B0F}" srcOrd="0" destOrd="0" presId="urn:microsoft.com/office/officeart/2005/8/layout/orgChart1"/>
    <dgm:cxn modelId="{8DDBB9BD-8EE4-43F3-BA57-0FDA71D68884}" type="presParOf" srcId="{C553D133-63EE-40A5-A0A1-0EEB59158B0F}" destId="{8CB648D6-1D86-4AAF-8BCD-8D1F62B8E94E}" srcOrd="0" destOrd="0" presId="urn:microsoft.com/office/officeart/2005/8/layout/orgChart1"/>
    <dgm:cxn modelId="{B0CFB4ED-F0A7-4F3E-B46B-C0CBFF934FEB}" type="presParOf" srcId="{8CB648D6-1D86-4AAF-8BCD-8D1F62B8E94E}" destId="{0438A219-DD29-47F4-94A7-2FE791CB8691}" srcOrd="0" destOrd="0" presId="urn:microsoft.com/office/officeart/2005/8/layout/orgChart1"/>
    <dgm:cxn modelId="{E795F41E-629C-4672-9050-FF81786D8DD1}" type="presParOf" srcId="{8CB648D6-1D86-4AAF-8BCD-8D1F62B8E94E}" destId="{CC50BC47-17B4-44A9-A0B4-0283B1FE530C}" srcOrd="1" destOrd="0" presId="urn:microsoft.com/office/officeart/2005/8/layout/orgChart1"/>
    <dgm:cxn modelId="{C7E2FAEF-F903-4330-932D-A2A5A2C2DAE6}" type="presParOf" srcId="{C553D133-63EE-40A5-A0A1-0EEB59158B0F}" destId="{CFE2C0D9-34C7-47BB-9423-49C1E0901C77}" srcOrd="1" destOrd="0" presId="urn:microsoft.com/office/officeart/2005/8/layout/orgChart1"/>
    <dgm:cxn modelId="{60F1C122-DEEB-45D3-B476-1013AEDDDAAA}" type="presParOf" srcId="{CFE2C0D9-34C7-47BB-9423-49C1E0901C77}" destId="{B458540E-0909-423A-890A-F830D20DB30F}" srcOrd="0" destOrd="0" presId="urn:microsoft.com/office/officeart/2005/8/layout/orgChart1"/>
    <dgm:cxn modelId="{C8DF9EB1-1BCD-4398-8FD0-B815EB6E2C8C}" type="presParOf" srcId="{CFE2C0D9-34C7-47BB-9423-49C1E0901C77}" destId="{271223FA-00E5-45AC-AE51-AD0F6348D2AE}" srcOrd="1" destOrd="0" presId="urn:microsoft.com/office/officeart/2005/8/layout/orgChart1"/>
    <dgm:cxn modelId="{98E2909A-557D-43F0-8A12-8183C2D99353}" type="presParOf" srcId="{271223FA-00E5-45AC-AE51-AD0F6348D2AE}" destId="{9169C97E-69D1-44CB-BBEB-666B3D527829}" srcOrd="0" destOrd="0" presId="urn:microsoft.com/office/officeart/2005/8/layout/orgChart1"/>
    <dgm:cxn modelId="{FE04F126-6D3C-4D98-908B-7A0A90113DD3}" type="presParOf" srcId="{9169C97E-69D1-44CB-BBEB-666B3D527829}" destId="{AFDEA232-9CAA-4C8E-879A-2855BA8838F0}" srcOrd="0" destOrd="0" presId="urn:microsoft.com/office/officeart/2005/8/layout/orgChart1"/>
    <dgm:cxn modelId="{11ED7128-0EAF-43DE-85EC-4B1CE9D92587}" type="presParOf" srcId="{9169C97E-69D1-44CB-BBEB-666B3D527829}" destId="{61A90AB7-03CC-4336-B6B7-521459272448}" srcOrd="1" destOrd="0" presId="urn:microsoft.com/office/officeart/2005/8/layout/orgChart1"/>
    <dgm:cxn modelId="{118BBAF5-AFE8-4671-BC44-E6C40F5A1C63}" type="presParOf" srcId="{271223FA-00E5-45AC-AE51-AD0F6348D2AE}" destId="{C5140FE2-EB13-492A-8157-FDA1D02EC5DA}" srcOrd="1" destOrd="0" presId="urn:microsoft.com/office/officeart/2005/8/layout/orgChart1"/>
    <dgm:cxn modelId="{BD59C6BA-CC39-4EEE-9989-1344B66B043E}" type="presParOf" srcId="{271223FA-00E5-45AC-AE51-AD0F6348D2AE}" destId="{EAE2DF30-999E-45B2-99DA-78A294F76673}" srcOrd="2" destOrd="0" presId="urn:microsoft.com/office/officeart/2005/8/layout/orgChart1"/>
    <dgm:cxn modelId="{446B4CEF-6AAE-4F8E-8D31-7F96AFE8C403}" type="presParOf" srcId="{CFE2C0D9-34C7-47BB-9423-49C1E0901C77}" destId="{25A62CAD-31A5-4884-BE1C-C0558A9965C6}" srcOrd="2" destOrd="0" presId="urn:microsoft.com/office/officeart/2005/8/layout/orgChart1"/>
    <dgm:cxn modelId="{46270C97-C59F-4C18-BE9A-E6AF8C2EB838}" type="presParOf" srcId="{CFE2C0D9-34C7-47BB-9423-49C1E0901C77}" destId="{6DEC55F0-D93F-4CD3-A0C7-DF6D7469B278}" srcOrd="3" destOrd="0" presId="urn:microsoft.com/office/officeart/2005/8/layout/orgChart1"/>
    <dgm:cxn modelId="{46988283-0985-451D-8D83-3A864037BDE9}" type="presParOf" srcId="{6DEC55F0-D93F-4CD3-A0C7-DF6D7469B278}" destId="{0F66ADE2-B8F1-4233-8D5C-4299F7B0D38C}" srcOrd="0" destOrd="0" presId="urn:microsoft.com/office/officeart/2005/8/layout/orgChart1"/>
    <dgm:cxn modelId="{8D2F16BA-78FF-4302-8DE0-9F62C4D55E28}" type="presParOf" srcId="{0F66ADE2-B8F1-4233-8D5C-4299F7B0D38C}" destId="{A4046D99-E6E3-4418-9EA3-A010F249FBA1}" srcOrd="0" destOrd="0" presId="urn:microsoft.com/office/officeart/2005/8/layout/orgChart1"/>
    <dgm:cxn modelId="{DAAF5872-9009-461F-B5AD-F9398F9472A5}" type="presParOf" srcId="{0F66ADE2-B8F1-4233-8D5C-4299F7B0D38C}" destId="{8CFB5CBF-4B65-4D39-B516-4360BD8652AB}" srcOrd="1" destOrd="0" presId="urn:microsoft.com/office/officeart/2005/8/layout/orgChart1"/>
    <dgm:cxn modelId="{A7E32F69-7B20-498F-9AD0-FAB4965EB39E}" type="presParOf" srcId="{6DEC55F0-D93F-4CD3-A0C7-DF6D7469B278}" destId="{FE6B9857-65B8-4086-915C-FF632DCBB0A4}" srcOrd="1" destOrd="0" presId="urn:microsoft.com/office/officeart/2005/8/layout/orgChart1"/>
    <dgm:cxn modelId="{1E802568-7BEB-4118-9E8B-CA7086DEFF07}" type="presParOf" srcId="{6DEC55F0-D93F-4CD3-A0C7-DF6D7469B278}" destId="{60DEF4F1-AFC5-4002-9820-60B2DE9A8AD1}" srcOrd="2" destOrd="0" presId="urn:microsoft.com/office/officeart/2005/8/layout/orgChart1"/>
    <dgm:cxn modelId="{A868CB64-B889-4EE7-8A80-634A3DEA2D04}" type="presParOf" srcId="{CFE2C0D9-34C7-47BB-9423-49C1E0901C77}" destId="{70AA5E71-5D34-4B8E-BE65-BE03BFCE6407}" srcOrd="4" destOrd="0" presId="urn:microsoft.com/office/officeart/2005/8/layout/orgChart1"/>
    <dgm:cxn modelId="{85AB09C5-9F3A-4EF0-BE05-EF821238A4C4}" type="presParOf" srcId="{CFE2C0D9-34C7-47BB-9423-49C1E0901C77}" destId="{ABDA9022-D976-4854-8D81-D809141F72E5}" srcOrd="5" destOrd="0" presId="urn:microsoft.com/office/officeart/2005/8/layout/orgChart1"/>
    <dgm:cxn modelId="{E6F0C77F-CA4F-430C-9D20-0541EE41F953}" type="presParOf" srcId="{ABDA9022-D976-4854-8D81-D809141F72E5}" destId="{B3D29C0E-ACFB-4D6B-B1DA-976BBAC385C6}" srcOrd="0" destOrd="0" presId="urn:microsoft.com/office/officeart/2005/8/layout/orgChart1"/>
    <dgm:cxn modelId="{3EF42E64-2C42-46D5-834E-1A0CD2D1969D}" type="presParOf" srcId="{B3D29C0E-ACFB-4D6B-B1DA-976BBAC385C6}" destId="{EC00E316-A728-4EBD-9249-6630ADEB09F9}" srcOrd="0" destOrd="0" presId="urn:microsoft.com/office/officeart/2005/8/layout/orgChart1"/>
    <dgm:cxn modelId="{AB6D1F92-CE8B-4179-A0C9-882D0371509E}" type="presParOf" srcId="{B3D29C0E-ACFB-4D6B-B1DA-976BBAC385C6}" destId="{61D60D53-5309-41F4-BE98-929AEC8C1740}" srcOrd="1" destOrd="0" presId="urn:microsoft.com/office/officeart/2005/8/layout/orgChart1"/>
    <dgm:cxn modelId="{C3AB59AE-2687-443A-A1B5-B46A53F94600}" type="presParOf" srcId="{ABDA9022-D976-4854-8D81-D809141F72E5}" destId="{4AD22742-85AB-4B2E-B868-FDA8780FF46A}" srcOrd="1" destOrd="0" presId="urn:microsoft.com/office/officeart/2005/8/layout/orgChart1"/>
    <dgm:cxn modelId="{2A22802C-7DC5-45FB-9F0E-BA52686E9716}" type="presParOf" srcId="{ABDA9022-D976-4854-8D81-D809141F72E5}" destId="{1391C2CF-8692-4541-8404-8FD4D36D3941}" srcOrd="2" destOrd="0" presId="urn:microsoft.com/office/officeart/2005/8/layout/orgChart1"/>
    <dgm:cxn modelId="{773ECE5F-9183-4EED-93D7-C7E1710C0233}" type="presParOf" srcId="{CFE2C0D9-34C7-47BB-9423-49C1E0901C77}" destId="{6DE28602-489D-41E1-9032-ABC293DDFC21}" srcOrd="6" destOrd="0" presId="urn:microsoft.com/office/officeart/2005/8/layout/orgChart1"/>
    <dgm:cxn modelId="{532EE255-2B2D-49E6-AA82-20DDFE7525E8}" type="presParOf" srcId="{CFE2C0D9-34C7-47BB-9423-49C1E0901C77}" destId="{547A01F8-4AE4-4F5E-82F0-43AB0ABBDDA8}" srcOrd="7" destOrd="0" presId="urn:microsoft.com/office/officeart/2005/8/layout/orgChart1"/>
    <dgm:cxn modelId="{50598ED3-FD92-4902-B6A6-E6F698195D06}" type="presParOf" srcId="{547A01F8-4AE4-4F5E-82F0-43AB0ABBDDA8}" destId="{6375DF8B-20FC-48E1-A2F8-159B2712B85A}" srcOrd="0" destOrd="0" presId="urn:microsoft.com/office/officeart/2005/8/layout/orgChart1"/>
    <dgm:cxn modelId="{DFE2C196-2B99-40B4-B1F4-5410AB73ADFA}" type="presParOf" srcId="{6375DF8B-20FC-48E1-A2F8-159B2712B85A}" destId="{8E141487-5FA2-4DA5-9DD4-64BD2E66FFDD}" srcOrd="0" destOrd="0" presId="urn:microsoft.com/office/officeart/2005/8/layout/orgChart1"/>
    <dgm:cxn modelId="{B38B42A6-0435-4EA4-A353-169BC9E678D7}" type="presParOf" srcId="{6375DF8B-20FC-48E1-A2F8-159B2712B85A}" destId="{6ADA6C78-30B1-41FD-996E-5D56D3E8A15E}" srcOrd="1" destOrd="0" presId="urn:microsoft.com/office/officeart/2005/8/layout/orgChart1"/>
    <dgm:cxn modelId="{6A51FE33-A54E-4E5E-A700-7DB307BAD122}" type="presParOf" srcId="{547A01F8-4AE4-4F5E-82F0-43AB0ABBDDA8}" destId="{66DE810B-FE49-4BAF-930F-E230D9D8975B}" srcOrd="1" destOrd="0" presId="urn:microsoft.com/office/officeart/2005/8/layout/orgChart1"/>
    <dgm:cxn modelId="{E4C54EF9-C62D-430B-AB50-57A5FE3AA6BA}" type="presParOf" srcId="{547A01F8-4AE4-4F5E-82F0-43AB0ABBDDA8}" destId="{B9E2ECC9-25C5-4E07-972B-70E03BBB21F7}" srcOrd="2" destOrd="0" presId="urn:microsoft.com/office/officeart/2005/8/layout/orgChart1"/>
    <dgm:cxn modelId="{55E55EFD-0F23-4F03-9276-7A6DF7AB827B}" type="presParOf" srcId="{C553D133-63EE-40A5-A0A1-0EEB59158B0F}" destId="{71EC5E44-7909-44A2-B3D1-AD1CE21E6A61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BA93FC4-3F91-4AF4-B53A-9EB96B8FD75C}" type="doc">
      <dgm:prSet loTypeId="urn:microsoft.com/office/officeart/2005/8/layout/orgChart1" loCatId="hierarchy" qsTypeId="urn:microsoft.com/office/officeart/2005/8/quickstyle/simple1" qsCatId="simple" csTypeId="urn:microsoft.com/office/officeart/2005/8/colors/accent1_2" csCatId="accent1" phldr="1"/>
      <dgm:spPr/>
    </dgm:pt>
    <dgm:pt modelId="{8DC43766-1E21-4BF8-99D2-0897FCCFF601}">
      <dgm:prSet/>
      <dgm:spPr/>
      <dgm:t>
        <a:bodyPr/>
        <a:lstStyle/>
        <a:p>
          <a:pPr marL="342900" marR="0" lvl="0" indent="-342900" algn="l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rPr>
            <a:t> Describe/Modify</a:t>
          </a:r>
        </a:p>
        <a:p>
          <a:pPr marL="342900" marR="0" lvl="0" indent="-342900" algn="l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AutoNum type="arabicPeriod"/>
            <a:tabLst/>
          </a:pPr>
          <a:r>
            <a:rPr kumimoji="0" lang="en-US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rPr>
            <a:t>Verbs</a:t>
          </a:r>
        </a:p>
        <a:p>
          <a:pPr marL="342900" marR="0" lvl="0" indent="-342900" algn="l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AutoNum type="arabicPeriod"/>
            <a:tabLst/>
          </a:pPr>
          <a:r>
            <a:rPr kumimoji="0" lang="en-US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rPr>
            <a:t>Adjectives</a:t>
          </a:r>
        </a:p>
        <a:p>
          <a:pPr marL="342900" marR="0" lvl="0" indent="-342900" algn="l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AutoNum type="arabicPeriod"/>
            <a:tabLst/>
          </a:pPr>
          <a:r>
            <a:rPr kumimoji="0" lang="en-US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rPr>
            <a:t>Other Adverbs</a:t>
          </a:r>
        </a:p>
      </dgm:t>
    </dgm:pt>
    <dgm:pt modelId="{49619560-5BCD-4F78-BBDD-CADF1269D81F}" type="parTrans" cxnId="{389CF980-1C2F-4FC7-9FFF-7150F4F945CD}">
      <dgm:prSet/>
      <dgm:spPr/>
      <dgm:t>
        <a:bodyPr/>
        <a:lstStyle/>
        <a:p>
          <a:endParaRPr lang="en-US"/>
        </a:p>
      </dgm:t>
    </dgm:pt>
    <dgm:pt modelId="{4B3FF1A9-3828-4E65-B54D-3633B470805C}" type="sibTrans" cxnId="{389CF980-1C2F-4FC7-9FFF-7150F4F945CD}">
      <dgm:prSet/>
      <dgm:spPr/>
      <dgm:t>
        <a:bodyPr/>
        <a:lstStyle/>
        <a:p>
          <a:endParaRPr lang="en-US"/>
        </a:p>
      </dgm:t>
    </dgm:pt>
    <dgm:pt modelId="{0E0E00F7-14FE-4804-AB8E-C57107515035}">
      <dgm:prSet/>
      <dgm:spPr/>
      <dgm:t>
        <a:bodyPr/>
        <a:lstStyle/>
        <a:p>
          <a:pPr marL="342900" marR="0" lvl="0" indent="-342900" algn="l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rPr>
            <a:t>Answer Questions:</a:t>
          </a:r>
        </a:p>
        <a:p>
          <a:pPr marL="342900" marR="0" lvl="0" indent="-342900" algn="l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AutoNum type="arabicPeriod"/>
            <a:tabLst/>
          </a:pPr>
          <a:r>
            <a:rPr kumimoji="0" lang="en-US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rPr>
            <a:t>When?</a:t>
          </a:r>
        </a:p>
        <a:p>
          <a:pPr marL="342900" marR="0" lvl="0" indent="-342900" algn="l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AutoNum type="arabicPeriod"/>
            <a:tabLst/>
          </a:pPr>
          <a:r>
            <a:rPr kumimoji="0" lang="en-US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rPr>
            <a:t>Where?</a:t>
          </a:r>
        </a:p>
        <a:p>
          <a:pPr marL="342900" marR="0" lvl="0" indent="-342900" algn="l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AutoNum type="arabicPeriod"/>
            <a:tabLst/>
          </a:pPr>
          <a:r>
            <a:rPr kumimoji="0" lang="en-US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rPr>
            <a:t>How?</a:t>
          </a:r>
        </a:p>
        <a:p>
          <a:pPr marL="342900" marR="0" lvl="0" indent="-342900" algn="l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AutoNum type="arabicPeriod"/>
            <a:tabLst/>
          </a:pPr>
          <a:r>
            <a:rPr kumimoji="0" lang="en-US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rPr>
            <a:t>To what extent?</a:t>
          </a:r>
        </a:p>
        <a:p>
          <a:pPr marL="342900" marR="0" lvl="0" indent="-342900" algn="l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AutoNum type="arabicPeriod"/>
            <a:tabLst/>
          </a:pPr>
          <a:r>
            <a:rPr kumimoji="0" lang="en-US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rPr>
            <a:t>Condition or Reason</a:t>
          </a:r>
        </a:p>
      </dgm:t>
    </dgm:pt>
    <dgm:pt modelId="{F01D7C31-A733-4C52-9C79-64F1AB44FD12}" type="parTrans" cxnId="{7ABA05CF-B402-4061-B55C-3D23EDFBE327}">
      <dgm:prSet/>
      <dgm:spPr/>
      <dgm:t>
        <a:bodyPr/>
        <a:lstStyle/>
        <a:p>
          <a:endParaRPr lang="en-US"/>
        </a:p>
      </dgm:t>
    </dgm:pt>
    <dgm:pt modelId="{65C426C0-6C57-49E2-8063-66FCBBF4F370}" type="sibTrans" cxnId="{7ABA05CF-B402-4061-B55C-3D23EDFBE327}">
      <dgm:prSet/>
      <dgm:spPr/>
      <dgm:t>
        <a:bodyPr/>
        <a:lstStyle/>
        <a:p>
          <a:endParaRPr lang="en-US"/>
        </a:p>
      </dgm:t>
    </dgm:pt>
    <dgm:pt modelId="{0ACF860B-0D4B-4038-960D-3B5CA89C86FD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rPr>
            <a:t>Many adverbs end 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rPr>
            <a:t>in the suffix “ly”.</a:t>
          </a:r>
        </a:p>
      </dgm:t>
    </dgm:pt>
    <dgm:pt modelId="{50CE5B5A-4E47-4F20-BEB2-16746F1476D6}" type="parTrans" cxnId="{A6068DA5-3119-4E38-9908-6DF4F28F5CE5}">
      <dgm:prSet/>
      <dgm:spPr/>
      <dgm:t>
        <a:bodyPr/>
        <a:lstStyle/>
        <a:p>
          <a:endParaRPr lang="en-US"/>
        </a:p>
      </dgm:t>
    </dgm:pt>
    <dgm:pt modelId="{F4D2D31F-D7D8-4BC6-AF90-FEEAD5E84855}" type="sibTrans" cxnId="{A6068DA5-3119-4E38-9908-6DF4F28F5CE5}">
      <dgm:prSet/>
      <dgm:spPr/>
      <dgm:t>
        <a:bodyPr/>
        <a:lstStyle/>
        <a:p>
          <a:endParaRPr lang="en-US"/>
        </a:p>
      </dgm:t>
    </dgm:pt>
    <dgm:pt modelId="{8F01A38A-0C43-4C66-A204-29E817194017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rPr>
            <a:t>Types of Adverbs: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Char char="•"/>
            <a:tabLst/>
          </a:pPr>
          <a:r>
            <a:rPr kumimoji="0" lang="en-US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rPr>
            <a:t>Time (when)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Char char="•"/>
            <a:tabLst/>
          </a:pPr>
          <a:r>
            <a:rPr kumimoji="0" lang="en-US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rPr>
            <a:t>Place (where)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Char char="•"/>
            <a:tabLst/>
          </a:pPr>
          <a:r>
            <a:rPr kumimoji="0" lang="en-US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rPr>
            <a:t>Manner (how)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rPr>
            <a:t>Degree (to what extent)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rPr>
            <a:t>Why (condition/reason)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Char char="•"/>
            <a:tabLst/>
          </a:pPr>
          <a:r>
            <a:rPr kumimoji="0" lang="en-US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rPr>
            <a:t>Affirmation (yes)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Char char="•"/>
            <a:tabLst/>
          </a:pPr>
          <a:r>
            <a:rPr kumimoji="0" lang="en-US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rPr>
            <a:t>Negation (no, not)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endParaRPr kumimoji="0" lang="en-US" b="0" i="0" u="none" strike="noStrike" cap="none" normalizeH="0" baseline="0" dirty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endParaRPr>
        </a:p>
      </dgm:t>
    </dgm:pt>
    <dgm:pt modelId="{A34B9CB3-521C-42F1-A167-E4561ECCD710}" type="parTrans" cxnId="{DC6C0259-F850-469D-9541-A3862E9447E5}">
      <dgm:prSet/>
      <dgm:spPr/>
      <dgm:t>
        <a:bodyPr/>
        <a:lstStyle/>
        <a:p>
          <a:endParaRPr lang="en-US"/>
        </a:p>
      </dgm:t>
    </dgm:pt>
    <dgm:pt modelId="{7EBD14F1-A38B-45F5-B4C6-6B8BB6C0BEB7}" type="sibTrans" cxnId="{DC6C0259-F850-469D-9541-A3862E9447E5}">
      <dgm:prSet/>
      <dgm:spPr/>
      <dgm:t>
        <a:bodyPr/>
        <a:lstStyle/>
        <a:p>
          <a:endParaRPr lang="en-US"/>
        </a:p>
      </dgm:t>
    </dgm:pt>
    <dgm:pt modelId="{DEB53ECB-9A37-4425-802A-2646A4AE3542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rPr>
            <a:t>“Good” vs. “Well”</a:t>
          </a:r>
        </a:p>
      </dgm:t>
    </dgm:pt>
    <dgm:pt modelId="{59786761-BE98-44E2-BFAB-9357615149D1}" type="parTrans" cxnId="{47E6E9AC-DBE7-42E2-936A-5F12380AA4A4}">
      <dgm:prSet/>
      <dgm:spPr/>
      <dgm:t>
        <a:bodyPr/>
        <a:lstStyle/>
        <a:p>
          <a:endParaRPr lang="en-US"/>
        </a:p>
      </dgm:t>
    </dgm:pt>
    <dgm:pt modelId="{A0A36FB0-4797-4408-9AC5-53F037C38C28}" type="sibTrans" cxnId="{47E6E9AC-DBE7-42E2-936A-5F12380AA4A4}">
      <dgm:prSet/>
      <dgm:spPr/>
      <dgm:t>
        <a:bodyPr/>
        <a:lstStyle/>
        <a:p>
          <a:endParaRPr lang="en-US"/>
        </a:p>
      </dgm:t>
    </dgm:pt>
    <dgm:pt modelId="{47EAB388-E098-4A2C-86B1-3AAC1A556ACE}" type="pres">
      <dgm:prSet presAssocID="{9BA93FC4-3F91-4AF4-B53A-9EB96B8FD75C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5FD6AECE-2515-4216-BF05-14BD3ABAB3A4}" type="pres">
      <dgm:prSet presAssocID="{8DC43766-1E21-4BF8-99D2-0897FCCFF601}" presName="hierRoot1" presStyleCnt="0">
        <dgm:presLayoutVars>
          <dgm:hierBranch/>
        </dgm:presLayoutVars>
      </dgm:prSet>
      <dgm:spPr/>
    </dgm:pt>
    <dgm:pt modelId="{4272B7EE-5B9E-452C-A715-99DC056FDE36}" type="pres">
      <dgm:prSet presAssocID="{8DC43766-1E21-4BF8-99D2-0897FCCFF601}" presName="rootComposite1" presStyleCnt="0"/>
      <dgm:spPr/>
    </dgm:pt>
    <dgm:pt modelId="{32609DFA-13EC-4FBA-BE74-EBFFA588FBEE}" type="pres">
      <dgm:prSet presAssocID="{8DC43766-1E21-4BF8-99D2-0897FCCFF601}" presName="rootText1" presStyleLbl="node0" presStyleIdx="0" presStyleCnt="2">
        <dgm:presLayoutVars>
          <dgm:chPref val="3"/>
        </dgm:presLayoutVars>
      </dgm:prSet>
      <dgm:spPr/>
    </dgm:pt>
    <dgm:pt modelId="{27CBDE02-EA40-40CA-ACDD-A5C5244E4CC6}" type="pres">
      <dgm:prSet presAssocID="{8DC43766-1E21-4BF8-99D2-0897FCCFF601}" presName="rootConnector1" presStyleLbl="node1" presStyleIdx="0" presStyleCnt="0"/>
      <dgm:spPr/>
    </dgm:pt>
    <dgm:pt modelId="{BABE8D06-E361-453A-92F1-362238D92082}" type="pres">
      <dgm:prSet presAssocID="{8DC43766-1E21-4BF8-99D2-0897FCCFF601}" presName="hierChild2" presStyleCnt="0"/>
      <dgm:spPr/>
    </dgm:pt>
    <dgm:pt modelId="{BB365AAB-F691-405B-915E-19203C4451DF}" type="pres">
      <dgm:prSet presAssocID="{F01D7C31-A733-4C52-9C79-64F1AB44FD12}" presName="Name35" presStyleLbl="parChTrans1D2" presStyleIdx="0" presStyleCnt="3"/>
      <dgm:spPr/>
    </dgm:pt>
    <dgm:pt modelId="{9255F179-2B68-4970-BF44-FB9946510063}" type="pres">
      <dgm:prSet presAssocID="{0E0E00F7-14FE-4804-AB8E-C57107515035}" presName="hierRoot2" presStyleCnt="0">
        <dgm:presLayoutVars>
          <dgm:hierBranch/>
        </dgm:presLayoutVars>
      </dgm:prSet>
      <dgm:spPr/>
    </dgm:pt>
    <dgm:pt modelId="{8790425E-B511-4336-86B1-9D88DB49B30F}" type="pres">
      <dgm:prSet presAssocID="{0E0E00F7-14FE-4804-AB8E-C57107515035}" presName="rootComposite" presStyleCnt="0"/>
      <dgm:spPr/>
    </dgm:pt>
    <dgm:pt modelId="{C5105723-0C79-41BC-A7A5-5CEECE3CBB76}" type="pres">
      <dgm:prSet presAssocID="{0E0E00F7-14FE-4804-AB8E-C57107515035}" presName="rootText" presStyleLbl="node2" presStyleIdx="0" presStyleCnt="3" custScaleX="64592" custScaleY="105727">
        <dgm:presLayoutVars>
          <dgm:chPref val="3"/>
        </dgm:presLayoutVars>
      </dgm:prSet>
      <dgm:spPr/>
    </dgm:pt>
    <dgm:pt modelId="{F361795F-2542-44AE-8BA5-80365023FF93}" type="pres">
      <dgm:prSet presAssocID="{0E0E00F7-14FE-4804-AB8E-C57107515035}" presName="rootConnector" presStyleLbl="node2" presStyleIdx="0" presStyleCnt="3"/>
      <dgm:spPr/>
    </dgm:pt>
    <dgm:pt modelId="{70F430AB-971C-4458-8469-91EEF8D972DB}" type="pres">
      <dgm:prSet presAssocID="{0E0E00F7-14FE-4804-AB8E-C57107515035}" presName="hierChild4" presStyleCnt="0"/>
      <dgm:spPr/>
    </dgm:pt>
    <dgm:pt modelId="{EB6FD7A4-0226-47B5-A7E4-52EDEABAA530}" type="pres">
      <dgm:prSet presAssocID="{0E0E00F7-14FE-4804-AB8E-C57107515035}" presName="hierChild5" presStyleCnt="0"/>
      <dgm:spPr/>
    </dgm:pt>
    <dgm:pt modelId="{81870694-E7AD-41BC-A71E-8FFF6F1C46F0}" type="pres">
      <dgm:prSet presAssocID="{50CE5B5A-4E47-4F20-BEB2-16746F1476D6}" presName="Name35" presStyleLbl="parChTrans1D2" presStyleIdx="1" presStyleCnt="3"/>
      <dgm:spPr/>
    </dgm:pt>
    <dgm:pt modelId="{D352AA15-ED10-4D93-BBF7-4BBBC15F588C}" type="pres">
      <dgm:prSet presAssocID="{0ACF860B-0D4B-4038-960D-3B5CA89C86FD}" presName="hierRoot2" presStyleCnt="0">
        <dgm:presLayoutVars>
          <dgm:hierBranch/>
        </dgm:presLayoutVars>
      </dgm:prSet>
      <dgm:spPr/>
    </dgm:pt>
    <dgm:pt modelId="{6EE85CE4-F04A-4FB6-9EBA-2E1779119106}" type="pres">
      <dgm:prSet presAssocID="{0ACF860B-0D4B-4038-960D-3B5CA89C86FD}" presName="rootComposite" presStyleCnt="0"/>
      <dgm:spPr/>
    </dgm:pt>
    <dgm:pt modelId="{4B04DC51-834A-4AA9-87A2-532F3F2995D8}" type="pres">
      <dgm:prSet presAssocID="{0ACF860B-0D4B-4038-960D-3B5CA89C86FD}" presName="rootText" presStyleLbl="node2" presStyleIdx="1" presStyleCnt="3" custScaleX="43201" custScaleY="103334">
        <dgm:presLayoutVars>
          <dgm:chPref val="3"/>
        </dgm:presLayoutVars>
      </dgm:prSet>
      <dgm:spPr/>
    </dgm:pt>
    <dgm:pt modelId="{FCE70946-C986-40E3-8EA9-D4AA816A6F4A}" type="pres">
      <dgm:prSet presAssocID="{0ACF860B-0D4B-4038-960D-3B5CA89C86FD}" presName="rootConnector" presStyleLbl="node2" presStyleIdx="1" presStyleCnt="3"/>
      <dgm:spPr/>
    </dgm:pt>
    <dgm:pt modelId="{D07954CE-A92F-4B06-A32D-71211D10EF09}" type="pres">
      <dgm:prSet presAssocID="{0ACF860B-0D4B-4038-960D-3B5CA89C86FD}" presName="hierChild4" presStyleCnt="0"/>
      <dgm:spPr/>
    </dgm:pt>
    <dgm:pt modelId="{EE7705A5-7F4B-418F-A1B3-4846FD11E4C0}" type="pres">
      <dgm:prSet presAssocID="{0ACF860B-0D4B-4038-960D-3B5CA89C86FD}" presName="hierChild5" presStyleCnt="0"/>
      <dgm:spPr/>
    </dgm:pt>
    <dgm:pt modelId="{E2E93F0F-DB41-4216-BDCA-6A421D1054A7}" type="pres">
      <dgm:prSet presAssocID="{A34B9CB3-521C-42F1-A167-E4561ECCD710}" presName="Name35" presStyleLbl="parChTrans1D2" presStyleIdx="2" presStyleCnt="3"/>
      <dgm:spPr/>
    </dgm:pt>
    <dgm:pt modelId="{ADAA4332-5340-4ABC-9D9A-2FE80B648C4A}" type="pres">
      <dgm:prSet presAssocID="{8F01A38A-0C43-4C66-A204-29E817194017}" presName="hierRoot2" presStyleCnt="0">
        <dgm:presLayoutVars>
          <dgm:hierBranch/>
        </dgm:presLayoutVars>
      </dgm:prSet>
      <dgm:spPr/>
    </dgm:pt>
    <dgm:pt modelId="{AF01ED59-9878-4CDD-94D9-385ED53A58B4}" type="pres">
      <dgm:prSet presAssocID="{8F01A38A-0C43-4C66-A204-29E817194017}" presName="rootComposite" presStyleCnt="0"/>
      <dgm:spPr/>
    </dgm:pt>
    <dgm:pt modelId="{D9755A9C-B435-4A81-B491-1F55A2C9687C}" type="pres">
      <dgm:prSet presAssocID="{8F01A38A-0C43-4C66-A204-29E817194017}" presName="rootText" presStyleLbl="node2" presStyleIdx="2" presStyleCnt="3" custAng="0" custScaleX="59930" custScaleY="111690">
        <dgm:presLayoutVars>
          <dgm:chPref val="3"/>
        </dgm:presLayoutVars>
      </dgm:prSet>
      <dgm:spPr/>
    </dgm:pt>
    <dgm:pt modelId="{33FAA7A9-76F0-4E85-BFBA-4531B09C2145}" type="pres">
      <dgm:prSet presAssocID="{8F01A38A-0C43-4C66-A204-29E817194017}" presName="rootConnector" presStyleLbl="node2" presStyleIdx="2" presStyleCnt="3"/>
      <dgm:spPr/>
    </dgm:pt>
    <dgm:pt modelId="{413A2897-594E-4F45-B12F-F023F5CEBCD7}" type="pres">
      <dgm:prSet presAssocID="{8F01A38A-0C43-4C66-A204-29E817194017}" presName="hierChild4" presStyleCnt="0"/>
      <dgm:spPr/>
    </dgm:pt>
    <dgm:pt modelId="{2A4613EC-6CC8-484F-BC74-72313B18B30F}" type="pres">
      <dgm:prSet presAssocID="{8F01A38A-0C43-4C66-A204-29E817194017}" presName="hierChild5" presStyleCnt="0"/>
      <dgm:spPr/>
    </dgm:pt>
    <dgm:pt modelId="{51013FA7-8859-47D5-BEE6-0B8A0D2BA839}" type="pres">
      <dgm:prSet presAssocID="{8DC43766-1E21-4BF8-99D2-0897FCCFF601}" presName="hierChild3" presStyleCnt="0"/>
      <dgm:spPr/>
    </dgm:pt>
    <dgm:pt modelId="{7103ECE8-5EDD-4B31-B5E1-B3E23E3F5018}" type="pres">
      <dgm:prSet presAssocID="{DEB53ECB-9A37-4425-802A-2646A4AE3542}" presName="hierRoot1" presStyleCnt="0">
        <dgm:presLayoutVars>
          <dgm:hierBranch val="init"/>
        </dgm:presLayoutVars>
      </dgm:prSet>
      <dgm:spPr/>
    </dgm:pt>
    <dgm:pt modelId="{9B182E74-8936-4850-98B0-492D4C324314}" type="pres">
      <dgm:prSet presAssocID="{DEB53ECB-9A37-4425-802A-2646A4AE3542}" presName="rootComposite1" presStyleCnt="0"/>
      <dgm:spPr/>
    </dgm:pt>
    <dgm:pt modelId="{15D63B61-E449-4BD6-A2FE-885E3498EA5E}" type="pres">
      <dgm:prSet presAssocID="{DEB53ECB-9A37-4425-802A-2646A4AE3542}" presName="rootText1" presStyleLbl="node0" presStyleIdx="1" presStyleCnt="2" custScaleX="39436" custScaleY="85153" custLinFactNeighborX="11375" custLinFactNeighborY="41486">
        <dgm:presLayoutVars>
          <dgm:chPref val="3"/>
        </dgm:presLayoutVars>
      </dgm:prSet>
      <dgm:spPr/>
    </dgm:pt>
    <dgm:pt modelId="{EC592511-DF0B-4350-906F-B092FE03DDF4}" type="pres">
      <dgm:prSet presAssocID="{DEB53ECB-9A37-4425-802A-2646A4AE3542}" presName="rootConnector1" presStyleLbl="node1" presStyleIdx="0" presStyleCnt="0"/>
      <dgm:spPr/>
    </dgm:pt>
    <dgm:pt modelId="{263DD5B1-57C2-4775-BA30-34962F1C7BCB}" type="pres">
      <dgm:prSet presAssocID="{DEB53ECB-9A37-4425-802A-2646A4AE3542}" presName="hierChild2" presStyleCnt="0"/>
      <dgm:spPr/>
    </dgm:pt>
    <dgm:pt modelId="{94CFB0EB-33A7-4198-95FF-ED635F3B156F}" type="pres">
      <dgm:prSet presAssocID="{DEB53ECB-9A37-4425-802A-2646A4AE3542}" presName="hierChild3" presStyleCnt="0"/>
      <dgm:spPr/>
    </dgm:pt>
  </dgm:ptLst>
  <dgm:cxnLst>
    <dgm:cxn modelId="{1565A610-A7AB-4711-AAD0-73CE7057728A}" type="presOf" srcId="{50CE5B5A-4E47-4F20-BEB2-16746F1476D6}" destId="{81870694-E7AD-41BC-A71E-8FFF6F1C46F0}" srcOrd="0" destOrd="0" presId="urn:microsoft.com/office/officeart/2005/8/layout/orgChart1"/>
    <dgm:cxn modelId="{C12F6434-B3B8-4F60-B736-6D6BB438A3D0}" type="presOf" srcId="{F01D7C31-A733-4C52-9C79-64F1AB44FD12}" destId="{BB365AAB-F691-405B-915E-19203C4451DF}" srcOrd="0" destOrd="0" presId="urn:microsoft.com/office/officeart/2005/8/layout/orgChart1"/>
    <dgm:cxn modelId="{FEE8DA5B-544E-443A-A4A7-27B0FB4DCBCE}" type="presOf" srcId="{8DC43766-1E21-4BF8-99D2-0897FCCFF601}" destId="{27CBDE02-EA40-40CA-ACDD-A5C5244E4CC6}" srcOrd="1" destOrd="0" presId="urn:microsoft.com/office/officeart/2005/8/layout/orgChart1"/>
    <dgm:cxn modelId="{6B294E61-F4EE-4A75-8B92-4205D53F3E9D}" type="presOf" srcId="{0E0E00F7-14FE-4804-AB8E-C57107515035}" destId="{F361795F-2542-44AE-8BA5-80365023FF93}" srcOrd="1" destOrd="0" presId="urn:microsoft.com/office/officeart/2005/8/layout/orgChart1"/>
    <dgm:cxn modelId="{47700A67-7119-409A-A2BA-33E67BB6B884}" type="presOf" srcId="{DEB53ECB-9A37-4425-802A-2646A4AE3542}" destId="{15D63B61-E449-4BD6-A2FE-885E3498EA5E}" srcOrd="0" destOrd="0" presId="urn:microsoft.com/office/officeart/2005/8/layout/orgChart1"/>
    <dgm:cxn modelId="{5984664D-C6CB-49CA-8DD4-EE9E669E6198}" type="presOf" srcId="{0ACF860B-0D4B-4038-960D-3B5CA89C86FD}" destId="{4B04DC51-834A-4AA9-87A2-532F3F2995D8}" srcOrd="0" destOrd="0" presId="urn:microsoft.com/office/officeart/2005/8/layout/orgChart1"/>
    <dgm:cxn modelId="{DC6C0259-F850-469D-9541-A3862E9447E5}" srcId="{8DC43766-1E21-4BF8-99D2-0897FCCFF601}" destId="{8F01A38A-0C43-4C66-A204-29E817194017}" srcOrd="2" destOrd="0" parTransId="{A34B9CB3-521C-42F1-A167-E4561ECCD710}" sibTransId="{7EBD14F1-A38B-45F5-B4C6-6B8BB6C0BEB7}"/>
    <dgm:cxn modelId="{428DFA7C-6CDF-4EB1-B0B0-8691F74FBB84}" type="presOf" srcId="{0E0E00F7-14FE-4804-AB8E-C57107515035}" destId="{C5105723-0C79-41BC-A7A5-5CEECE3CBB76}" srcOrd="0" destOrd="0" presId="urn:microsoft.com/office/officeart/2005/8/layout/orgChart1"/>
    <dgm:cxn modelId="{389CF980-1C2F-4FC7-9FFF-7150F4F945CD}" srcId="{9BA93FC4-3F91-4AF4-B53A-9EB96B8FD75C}" destId="{8DC43766-1E21-4BF8-99D2-0897FCCFF601}" srcOrd="0" destOrd="0" parTransId="{49619560-5BCD-4F78-BBDD-CADF1269D81F}" sibTransId="{4B3FF1A9-3828-4E65-B54D-3633B470805C}"/>
    <dgm:cxn modelId="{CF1AC181-EDD2-4779-A21B-43761E739929}" type="presOf" srcId="{9BA93FC4-3F91-4AF4-B53A-9EB96B8FD75C}" destId="{47EAB388-E098-4A2C-86B1-3AAC1A556ACE}" srcOrd="0" destOrd="0" presId="urn:microsoft.com/office/officeart/2005/8/layout/orgChart1"/>
    <dgm:cxn modelId="{A64E1697-C4FF-4156-858C-307C38723A3C}" type="presOf" srcId="{8F01A38A-0C43-4C66-A204-29E817194017}" destId="{33FAA7A9-76F0-4E85-BFBA-4531B09C2145}" srcOrd="1" destOrd="0" presId="urn:microsoft.com/office/officeart/2005/8/layout/orgChart1"/>
    <dgm:cxn modelId="{AD594D97-CFCC-48C8-934B-6CA0B9089A89}" type="presOf" srcId="{8F01A38A-0C43-4C66-A204-29E817194017}" destId="{D9755A9C-B435-4A81-B491-1F55A2C9687C}" srcOrd="0" destOrd="0" presId="urn:microsoft.com/office/officeart/2005/8/layout/orgChart1"/>
    <dgm:cxn modelId="{2886169F-0CF6-48E2-A7F2-1A95BC07DFA5}" type="presOf" srcId="{DEB53ECB-9A37-4425-802A-2646A4AE3542}" destId="{EC592511-DF0B-4350-906F-B092FE03DDF4}" srcOrd="1" destOrd="0" presId="urn:microsoft.com/office/officeart/2005/8/layout/orgChart1"/>
    <dgm:cxn modelId="{A6068DA5-3119-4E38-9908-6DF4F28F5CE5}" srcId="{8DC43766-1E21-4BF8-99D2-0897FCCFF601}" destId="{0ACF860B-0D4B-4038-960D-3B5CA89C86FD}" srcOrd="1" destOrd="0" parTransId="{50CE5B5A-4E47-4F20-BEB2-16746F1476D6}" sibTransId="{F4D2D31F-D7D8-4BC6-AF90-FEEAD5E84855}"/>
    <dgm:cxn modelId="{47E6E9AC-DBE7-42E2-936A-5F12380AA4A4}" srcId="{9BA93FC4-3F91-4AF4-B53A-9EB96B8FD75C}" destId="{DEB53ECB-9A37-4425-802A-2646A4AE3542}" srcOrd="1" destOrd="0" parTransId="{59786761-BE98-44E2-BFAB-9357615149D1}" sibTransId="{A0A36FB0-4797-4408-9AC5-53F037C38C28}"/>
    <dgm:cxn modelId="{7ABA05CF-B402-4061-B55C-3D23EDFBE327}" srcId="{8DC43766-1E21-4BF8-99D2-0897FCCFF601}" destId="{0E0E00F7-14FE-4804-AB8E-C57107515035}" srcOrd="0" destOrd="0" parTransId="{F01D7C31-A733-4C52-9C79-64F1AB44FD12}" sibTransId="{65C426C0-6C57-49E2-8063-66FCBBF4F370}"/>
    <dgm:cxn modelId="{B23E0DD9-E2FD-4BEB-8BE2-072A7D10CCD5}" type="presOf" srcId="{A34B9CB3-521C-42F1-A167-E4561ECCD710}" destId="{E2E93F0F-DB41-4216-BDCA-6A421D1054A7}" srcOrd="0" destOrd="0" presId="urn:microsoft.com/office/officeart/2005/8/layout/orgChart1"/>
    <dgm:cxn modelId="{9F85CEE9-C633-423C-898C-A8D1EF0BADE5}" type="presOf" srcId="{8DC43766-1E21-4BF8-99D2-0897FCCFF601}" destId="{32609DFA-13EC-4FBA-BE74-EBFFA588FBEE}" srcOrd="0" destOrd="0" presId="urn:microsoft.com/office/officeart/2005/8/layout/orgChart1"/>
    <dgm:cxn modelId="{3745DAE9-2EFD-4E7F-BA75-1ADFC8F9A294}" type="presOf" srcId="{0ACF860B-0D4B-4038-960D-3B5CA89C86FD}" destId="{FCE70946-C986-40E3-8EA9-D4AA816A6F4A}" srcOrd="1" destOrd="0" presId="urn:microsoft.com/office/officeart/2005/8/layout/orgChart1"/>
    <dgm:cxn modelId="{CCA8CC9B-90F3-482A-8F38-055C9C302436}" type="presParOf" srcId="{47EAB388-E098-4A2C-86B1-3AAC1A556ACE}" destId="{5FD6AECE-2515-4216-BF05-14BD3ABAB3A4}" srcOrd="0" destOrd="0" presId="urn:microsoft.com/office/officeart/2005/8/layout/orgChart1"/>
    <dgm:cxn modelId="{88B67CEE-4DB0-4CEE-84C2-555A26FCA174}" type="presParOf" srcId="{5FD6AECE-2515-4216-BF05-14BD3ABAB3A4}" destId="{4272B7EE-5B9E-452C-A715-99DC056FDE36}" srcOrd="0" destOrd="0" presId="urn:microsoft.com/office/officeart/2005/8/layout/orgChart1"/>
    <dgm:cxn modelId="{07E8E0AC-3C7C-4261-8839-153FDB888F23}" type="presParOf" srcId="{4272B7EE-5B9E-452C-A715-99DC056FDE36}" destId="{32609DFA-13EC-4FBA-BE74-EBFFA588FBEE}" srcOrd="0" destOrd="0" presId="urn:microsoft.com/office/officeart/2005/8/layout/orgChart1"/>
    <dgm:cxn modelId="{CDAD4B2E-D058-4E68-B82C-38CDDFEC1D41}" type="presParOf" srcId="{4272B7EE-5B9E-452C-A715-99DC056FDE36}" destId="{27CBDE02-EA40-40CA-ACDD-A5C5244E4CC6}" srcOrd="1" destOrd="0" presId="urn:microsoft.com/office/officeart/2005/8/layout/orgChart1"/>
    <dgm:cxn modelId="{3F2494A9-A1D8-454B-B95B-862099104A92}" type="presParOf" srcId="{5FD6AECE-2515-4216-BF05-14BD3ABAB3A4}" destId="{BABE8D06-E361-453A-92F1-362238D92082}" srcOrd="1" destOrd="0" presId="urn:microsoft.com/office/officeart/2005/8/layout/orgChart1"/>
    <dgm:cxn modelId="{DD7CE342-E3E7-4F8E-B698-20D95D2BA9C5}" type="presParOf" srcId="{BABE8D06-E361-453A-92F1-362238D92082}" destId="{BB365AAB-F691-405B-915E-19203C4451DF}" srcOrd="0" destOrd="0" presId="urn:microsoft.com/office/officeart/2005/8/layout/orgChart1"/>
    <dgm:cxn modelId="{349376FC-0C84-4CA9-BBA4-ABF54BC21599}" type="presParOf" srcId="{BABE8D06-E361-453A-92F1-362238D92082}" destId="{9255F179-2B68-4970-BF44-FB9946510063}" srcOrd="1" destOrd="0" presId="urn:microsoft.com/office/officeart/2005/8/layout/orgChart1"/>
    <dgm:cxn modelId="{2062DAF2-04CF-4585-AD9B-B1BD3DF6C55B}" type="presParOf" srcId="{9255F179-2B68-4970-BF44-FB9946510063}" destId="{8790425E-B511-4336-86B1-9D88DB49B30F}" srcOrd="0" destOrd="0" presId="urn:microsoft.com/office/officeart/2005/8/layout/orgChart1"/>
    <dgm:cxn modelId="{34CDC2A9-9757-483A-8BB4-6945B29B7D63}" type="presParOf" srcId="{8790425E-B511-4336-86B1-9D88DB49B30F}" destId="{C5105723-0C79-41BC-A7A5-5CEECE3CBB76}" srcOrd="0" destOrd="0" presId="urn:microsoft.com/office/officeart/2005/8/layout/orgChart1"/>
    <dgm:cxn modelId="{EEF3AAAB-4F41-4BBA-BE5A-54227399F2EB}" type="presParOf" srcId="{8790425E-B511-4336-86B1-9D88DB49B30F}" destId="{F361795F-2542-44AE-8BA5-80365023FF93}" srcOrd="1" destOrd="0" presId="urn:microsoft.com/office/officeart/2005/8/layout/orgChart1"/>
    <dgm:cxn modelId="{71C006AC-80F4-4775-B999-83FA11DB95B7}" type="presParOf" srcId="{9255F179-2B68-4970-BF44-FB9946510063}" destId="{70F430AB-971C-4458-8469-91EEF8D972DB}" srcOrd="1" destOrd="0" presId="urn:microsoft.com/office/officeart/2005/8/layout/orgChart1"/>
    <dgm:cxn modelId="{F496543A-F95B-4422-8D17-CADA9C76946B}" type="presParOf" srcId="{9255F179-2B68-4970-BF44-FB9946510063}" destId="{EB6FD7A4-0226-47B5-A7E4-52EDEABAA530}" srcOrd="2" destOrd="0" presId="urn:microsoft.com/office/officeart/2005/8/layout/orgChart1"/>
    <dgm:cxn modelId="{BCA534A0-C764-4A79-9A03-FC7A412B3B23}" type="presParOf" srcId="{BABE8D06-E361-453A-92F1-362238D92082}" destId="{81870694-E7AD-41BC-A71E-8FFF6F1C46F0}" srcOrd="2" destOrd="0" presId="urn:microsoft.com/office/officeart/2005/8/layout/orgChart1"/>
    <dgm:cxn modelId="{7F92A3CD-2FAD-4D6E-B4A1-BDCC5F035828}" type="presParOf" srcId="{BABE8D06-E361-453A-92F1-362238D92082}" destId="{D352AA15-ED10-4D93-BBF7-4BBBC15F588C}" srcOrd="3" destOrd="0" presId="urn:microsoft.com/office/officeart/2005/8/layout/orgChart1"/>
    <dgm:cxn modelId="{36E0EDE4-0A84-46FC-BD7E-7A27A3112F0D}" type="presParOf" srcId="{D352AA15-ED10-4D93-BBF7-4BBBC15F588C}" destId="{6EE85CE4-F04A-4FB6-9EBA-2E1779119106}" srcOrd="0" destOrd="0" presId="urn:microsoft.com/office/officeart/2005/8/layout/orgChart1"/>
    <dgm:cxn modelId="{AC97BA7C-A894-4B38-BFC6-2CC2AF3040DC}" type="presParOf" srcId="{6EE85CE4-F04A-4FB6-9EBA-2E1779119106}" destId="{4B04DC51-834A-4AA9-87A2-532F3F2995D8}" srcOrd="0" destOrd="0" presId="urn:microsoft.com/office/officeart/2005/8/layout/orgChart1"/>
    <dgm:cxn modelId="{C5F27B1F-D83A-467D-9513-B259B26E3A24}" type="presParOf" srcId="{6EE85CE4-F04A-4FB6-9EBA-2E1779119106}" destId="{FCE70946-C986-40E3-8EA9-D4AA816A6F4A}" srcOrd="1" destOrd="0" presId="urn:microsoft.com/office/officeart/2005/8/layout/orgChart1"/>
    <dgm:cxn modelId="{F1404FFF-9A79-4EEF-8C20-DCE8A9C8F1B0}" type="presParOf" srcId="{D352AA15-ED10-4D93-BBF7-4BBBC15F588C}" destId="{D07954CE-A92F-4B06-A32D-71211D10EF09}" srcOrd="1" destOrd="0" presId="urn:microsoft.com/office/officeart/2005/8/layout/orgChart1"/>
    <dgm:cxn modelId="{8A0CA729-7205-4057-A0ED-BD695B4D0731}" type="presParOf" srcId="{D352AA15-ED10-4D93-BBF7-4BBBC15F588C}" destId="{EE7705A5-7F4B-418F-A1B3-4846FD11E4C0}" srcOrd="2" destOrd="0" presId="urn:microsoft.com/office/officeart/2005/8/layout/orgChart1"/>
    <dgm:cxn modelId="{5B26238E-60AC-42B2-8A1A-87B45D579B8F}" type="presParOf" srcId="{BABE8D06-E361-453A-92F1-362238D92082}" destId="{E2E93F0F-DB41-4216-BDCA-6A421D1054A7}" srcOrd="4" destOrd="0" presId="urn:microsoft.com/office/officeart/2005/8/layout/orgChart1"/>
    <dgm:cxn modelId="{0D2A100A-4731-4B2A-9F41-B6EF546F8F5A}" type="presParOf" srcId="{BABE8D06-E361-453A-92F1-362238D92082}" destId="{ADAA4332-5340-4ABC-9D9A-2FE80B648C4A}" srcOrd="5" destOrd="0" presId="urn:microsoft.com/office/officeart/2005/8/layout/orgChart1"/>
    <dgm:cxn modelId="{FAE761D3-7163-4740-9A14-30D1E142236B}" type="presParOf" srcId="{ADAA4332-5340-4ABC-9D9A-2FE80B648C4A}" destId="{AF01ED59-9878-4CDD-94D9-385ED53A58B4}" srcOrd="0" destOrd="0" presId="urn:microsoft.com/office/officeart/2005/8/layout/orgChart1"/>
    <dgm:cxn modelId="{504D5B37-C579-4F58-8D54-D5951683E732}" type="presParOf" srcId="{AF01ED59-9878-4CDD-94D9-385ED53A58B4}" destId="{D9755A9C-B435-4A81-B491-1F55A2C9687C}" srcOrd="0" destOrd="0" presId="urn:microsoft.com/office/officeart/2005/8/layout/orgChart1"/>
    <dgm:cxn modelId="{62478F95-7BB9-4F46-8AC6-1DF145FBA4D9}" type="presParOf" srcId="{AF01ED59-9878-4CDD-94D9-385ED53A58B4}" destId="{33FAA7A9-76F0-4E85-BFBA-4531B09C2145}" srcOrd="1" destOrd="0" presId="urn:microsoft.com/office/officeart/2005/8/layout/orgChart1"/>
    <dgm:cxn modelId="{14F02615-FD4F-438E-B5A0-6082AADDDC54}" type="presParOf" srcId="{ADAA4332-5340-4ABC-9D9A-2FE80B648C4A}" destId="{413A2897-594E-4F45-B12F-F023F5CEBCD7}" srcOrd="1" destOrd="0" presId="urn:microsoft.com/office/officeart/2005/8/layout/orgChart1"/>
    <dgm:cxn modelId="{8B69D899-536E-481B-8E0A-60688A9147B2}" type="presParOf" srcId="{ADAA4332-5340-4ABC-9D9A-2FE80B648C4A}" destId="{2A4613EC-6CC8-484F-BC74-72313B18B30F}" srcOrd="2" destOrd="0" presId="urn:microsoft.com/office/officeart/2005/8/layout/orgChart1"/>
    <dgm:cxn modelId="{B6A08E09-E08C-4955-A044-C26510D64809}" type="presParOf" srcId="{5FD6AECE-2515-4216-BF05-14BD3ABAB3A4}" destId="{51013FA7-8859-47D5-BEE6-0B8A0D2BA839}" srcOrd="2" destOrd="0" presId="urn:microsoft.com/office/officeart/2005/8/layout/orgChart1"/>
    <dgm:cxn modelId="{AC18004C-DB3D-4CC4-BCEA-809CC0BC4876}" type="presParOf" srcId="{47EAB388-E098-4A2C-86B1-3AAC1A556ACE}" destId="{7103ECE8-5EDD-4B31-B5E1-B3E23E3F5018}" srcOrd="1" destOrd="0" presId="urn:microsoft.com/office/officeart/2005/8/layout/orgChart1"/>
    <dgm:cxn modelId="{A1150200-B586-4D45-A866-67A1134E6F0D}" type="presParOf" srcId="{7103ECE8-5EDD-4B31-B5E1-B3E23E3F5018}" destId="{9B182E74-8936-4850-98B0-492D4C324314}" srcOrd="0" destOrd="0" presId="urn:microsoft.com/office/officeart/2005/8/layout/orgChart1"/>
    <dgm:cxn modelId="{0B60E8D9-5E85-47B2-A294-F87D80643D6C}" type="presParOf" srcId="{9B182E74-8936-4850-98B0-492D4C324314}" destId="{15D63B61-E449-4BD6-A2FE-885E3498EA5E}" srcOrd="0" destOrd="0" presId="urn:microsoft.com/office/officeart/2005/8/layout/orgChart1"/>
    <dgm:cxn modelId="{1F075F73-A6DB-4E77-BAE6-EF87811278C9}" type="presParOf" srcId="{9B182E74-8936-4850-98B0-492D4C324314}" destId="{EC592511-DF0B-4350-906F-B092FE03DDF4}" srcOrd="1" destOrd="0" presId="urn:microsoft.com/office/officeart/2005/8/layout/orgChart1"/>
    <dgm:cxn modelId="{DF19B6B7-C7D5-4B98-AD68-9E36F6B1F25E}" type="presParOf" srcId="{7103ECE8-5EDD-4B31-B5E1-B3E23E3F5018}" destId="{263DD5B1-57C2-4775-BA30-34962F1C7BCB}" srcOrd="1" destOrd="0" presId="urn:microsoft.com/office/officeart/2005/8/layout/orgChart1"/>
    <dgm:cxn modelId="{5FD86B3C-B52F-4CEE-B00D-997CF7E47854}" type="presParOf" srcId="{7103ECE8-5EDD-4B31-B5E1-B3E23E3F5018}" destId="{94CFB0EB-33A7-4198-95FF-ED635F3B156F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DE28602-489D-41E1-9032-ABC293DDFC21}">
      <dsp:nvSpPr>
        <dsp:cNvPr id="0" name=""/>
        <dsp:cNvSpPr/>
      </dsp:nvSpPr>
      <dsp:spPr>
        <a:xfrm>
          <a:off x="4114799" y="2442460"/>
          <a:ext cx="3222736" cy="37287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86439"/>
              </a:lnTo>
              <a:lnTo>
                <a:pt x="3222736" y="186439"/>
              </a:lnTo>
              <a:lnTo>
                <a:pt x="3222736" y="372878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0AA5E71-5D34-4B8E-BE65-BE03BFCE6407}">
      <dsp:nvSpPr>
        <dsp:cNvPr id="0" name=""/>
        <dsp:cNvSpPr/>
      </dsp:nvSpPr>
      <dsp:spPr>
        <a:xfrm>
          <a:off x="4114799" y="2442460"/>
          <a:ext cx="1074245" cy="37287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86439"/>
              </a:lnTo>
              <a:lnTo>
                <a:pt x="1074245" y="186439"/>
              </a:lnTo>
              <a:lnTo>
                <a:pt x="1074245" y="372878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5A62CAD-31A5-4884-BE1C-C0558A9965C6}">
      <dsp:nvSpPr>
        <dsp:cNvPr id="0" name=""/>
        <dsp:cNvSpPr/>
      </dsp:nvSpPr>
      <dsp:spPr>
        <a:xfrm>
          <a:off x="3040554" y="2442460"/>
          <a:ext cx="1074245" cy="372878"/>
        </a:xfrm>
        <a:custGeom>
          <a:avLst/>
          <a:gdLst/>
          <a:ahLst/>
          <a:cxnLst/>
          <a:rect l="0" t="0" r="0" b="0"/>
          <a:pathLst>
            <a:path>
              <a:moveTo>
                <a:pt x="1074245" y="0"/>
              </a:moveTo>
              <a:lnTo>
                <a:pt x="1074245" y="186439"/>
              </a:lnTo>
              <a:lnTo>
                <a:pt x="0" y="186439"/>
              </a:lnTo>
              <a:lnTo>
                <a:pt x="0" y="372878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458540E-0909-423A-890A-F830D20DB30F}">
      <dsp:nvSpPr>
        <dsp:cNvPr id="0" name=""/>
        <dsp:cNvSpPr/>
      </dsp:nvSpPr>
      <dsp:spPr>
        <a:xfrm>
          <a:off x="892063" y="2442460"/>
          <a:ext cx="3222736" cy="372878"/>
        </a:xfrm>
        <a:custGeom>
          <a:avLst/>
          <a:gdLst/>
          <a:ahLst/>
          <a:cxnLst/>
          <a:rect l="0" t="0" r="0" b="0"/>
          <a:pathLst>
            <a:path>
              <a:moveTo>
                <a:pt x="3222736" y="0"/>
              </a:moveTo>
              <a:lnTo>
                <a:pt x="3222736" y="186439"/>
              </a:lnTo>
              <a:lnTo>
                <a:pt x="0" y="186439"/>
              </a:lnTo>
              <a:lnTo>
                <a:pt x="0" y="372878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438A219-DD29-47F4-94A7-2FE791CB8691}">
      <dsp:nvSpPr>
        <dsp:cNvPr id="0" name=""/>
        <dsp:cNvSpPr/>
      </dsp:nvSpPr>
      <dsp:spPr>
        <a:xfrm>
          <a:off x="3226993" y="1554654"/>
          <a:ext cx="1775612" cy="88780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" tIns="3810" rIns="3810" bIns="3810" numCol="1" spcCol="1270" anchor="ctr" anchorCtr="0">
          <a:noAutofit/>
        </a:bodyPr>
        <a:lstStyle/>
        <a:p>
          <a:pPr marL="342900" marR="0" lvl="0" indent="-342900" algn="l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altLang="en-US" sz="600" b="0" i="0" u="none" strike="noStrike" kern="1200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Describe/Modify </a:t>
          </a:r>
        </a:p>
        <a:p>
          <a:pPr marL="342900" marR="0" lvl="0" indent="-342900" algn="l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altLang="en-US" sz="600" b="0" i="0" u="none" strike="noStrike" kern="1200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Nouns </a:t>
          </a:r>
        </a:p>
        <a:p>
          <a:pPr marL="342900" marR="0" lvl="0" indent="-342900" algn="l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altLang="en-US" sz="600" b="0" i="0" u="none" strike="noStrike" kern="1200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Pronouns</a:t>
          </a:r>
        </a:p>
      </dsp:txBody>
      <dsp:txXfrm>
        <a:off x="3226993" y="1554654"/>
        <a:ext cx="1775612" cy="887806"/>
      </dsp:txXfrm>
    </dsp:sp>
    <dsp:sp modelId="{AFDEA232-9CAA-4C8E-879A-2855BA8838F0}">
      <dsp:nvSpPr>
        <dsp:cNvPr id="0" name=""/>
        <dsp:cNvSpPr/>
      </dsp:nvSpPr>
      <dsp:spPr>
        <a:xfrm>
          <a:off x="4256" y="2815339"/>
          <a:ext cx="1775612" cy="88780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" tIns="3810" rIns="3810" bIns="3810" numCol="1" spcCol="1270" anchor="ctr" anchorCtr="0">
          <a:noAutofit/>
        </a:bodyPr>
        <a:lstStyle/>
        <a:p>
          <a:pPr marL="342900" marR="0" lvl="0" indent="-34290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endParaRPr kumimoji="0" lang="en-US" altLang="en-US" sz="600" b="0" i="0" u="none" strike="noStrike" kern="1200" cap="none" normalizeH="0" baseline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cs typeface="Arial" panose="020B0604020202020204" pitchFamily="34" charset="0"/>
          </a:endParaRPr>
        </a:p>
        <a:p>
          <a:pPr marL="342900" marR="0" lvl="0" indent="-34290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altLang="en-US" sz="600" b="0" i="0" u="none" strike="noStrike" kern="1200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Answer Questions:</a:t>
          </a:r>
        </a:p>
        <a:p>
          <a:pPr marL="342900" marR="0" lvl="0" indent="-34290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endParaRPr kumimoji="0" lang="en-US" altLang="en-US" sz="600" b="0" i="0" u="none" strike="noStrike" kern="1200" cap="none" normalizeH="0" baseline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cs typeface="Arial" panose="020B0604020202020204" pitchFamily="34" charset="0"/>
          </a:endParaRPr>
        </a:p>
        <a:p>
          <a:pPr marL="342900" marR="0" lvl="0" indent="-34290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altLang="en-US" sz="600" b="0" i="0" u="none" strike="noStrike" kern="1200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Which one?</a:t>
          </a:r>
        </a:p>
        <a:p>
          <a:pPr marL="342900" marR="0" lvl="0" indent="-34290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altLang="en-US" sz="600" b="0" i="0" u="none" strike="noStrike" kern="1200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What kind?</a:t>
          </a:r>
        </a:p>
        <a:p>
          <a:pPr marL="342900" marR="0" lvl="0" indent="-34290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altLang="en-US" sz="600" b="0" i="0" u="none" strike="noStrike" kern="1200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How many?</a:t>
          </a:r>
        </a:p>
        <a:p>
          <a:pPr marL="342900" marR="0" lvl="0" indent="-34290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endParaRPr kumimoji="0" lang="en-US" altLang="en-US" sz="600" b="0" i="0" u="none" strike="noStrike" kern="1200" cap="none" normalizeH="0" baseline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4256" y="2815339"/>
        <a:ext cx="1775612" cy="887806"/>
      </dsp:txXfrm>
    </dsp:sp>
    <dsp:sp modelId="{A4046D99-E6E3-4418-9EA3-A010F249FBA1}">
      <dsp:nvSpPr>
        <dsp:cNvPr id="0" name=""/>
        <dsp:cNvSpPr/>
      </dsp:nvSpPr>
      <dsp:spPr>
        <a:xfrm>
          <a:off x="2152748" y="2815339"/>
          <a:ext cx="1775612" cy="88780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" tIns="3810" rIns="3810" bIns="381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endParaRPr kumimoji="0" lang="en-US" altLang="en-US" sz="600" b="0" i="0" u="none" strike="noStrike" kern="1200" cap="none" normalizeH="0" baseline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cs typeface="Arial" panose="020B0604020202020204" pitchFamily="34" charset="0"/>
          </a:endParaRP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altLang="en-US" sz="600" b="0" i="0" u="none" strike="noStrike" kern="1200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Can be 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endParaRPr kumimoji="0" lang="en-US" altLang="en-US" sz="600" b="0" i="0" u="none" strike="noStrike" kern="1200" cap="none" normalizeH="0" baseline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cs typeface="Arial" panose="020B0604020202020204" pitchFamily="34" charset="0"/>
          </a:endParaRP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altLang="en-US" sz="600" b="0" i="0" u="none" strike="noStrike" kern="1200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Demonstrative: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endParaRPr kumimoji="0" lang="en-US" altLang="en-US" sz="600" b="0" i="0" u="none" strike="noStrike" kern="1200" cap="none" normalizeH="0" baseline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cs typeface="Arial" panose="020B0604020202020204" pitchFamily="34" charset="0"/>
          </a:endParaRP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altLang="en-US" sz="600" b="0" i="0" u="none" strike="noStrike" kern="1200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This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altLang="en-US" sz="600" b="0" i="0" u="none" strike="noStrike" kern="1200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That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altLang="en-US" sz="600" b="0" i="0" u="none" strike="noStrike" kern="1200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These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altLang="en-US" sz="600" b="0" i="0" u="none" strike="noStrike" kern="1200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Those</a:t>
          </a:r>
        </a:p>
      </dsp:txBody>
      <dsp:txXfrm>
        <a:off x="2152748" y="2815339"/>
        <a:ext cx="1775612" cy="887806"/>
      </dsp:txXfrm>
    </dsp:sp>
    <dsp:sp modelId="{EC00E316-A728-4EBD-9249-6630ADEB09F9}">
      <dsp:nvSpPr>
        <dsp:cNvPr id="0" name=""/>
        <dsp:cNvSpPr/>
      </dsp:nvSpPr>
      <dsp:spPr>
        <a:xfrm>
          <a:off x="4301239" y="2815339"/>
          <a:ext cx="1775612" cy="88780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" tIns="3810" rIns="3810" bIns="381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endParaRPr kumimoji="0" lang="en-US" altLang="en-US" sz="600" b="0" i="0" u="none" strike="noStrike" kern="1200" cap="none" normalizeH="0" baseline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cs typeface="Arial" panose="020B0604020202020204" pitchFamily="34" charset="0"/>
          </a:endParaRP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altLang="en-US" sz="600" b="0" i="0" u="none" strike="noStrike" kern="1200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Can be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endParaRPr kumimoji="0" lang="en-US" altLang="en-US" sz="600" b="0" i="0" u="none" strike="noStrike" kern="1200" cap="none" normalizeH="0" baseline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cs typeface="Arial" panose="020B0604020202020204" pitchFamily="34" charset="0"/>
          </a:endParaRP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altLang="en-US" sz="600" b="0" i="0" u="none" strike="noStrike" kern="1200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Proper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altLang="en-US" sz="600" b="0" i="0" u="none" strike="noStrike" kern="1200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or 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altLang="en-US" sz="600" b="0" i="0" u="none" strike="noStrike" kern="1200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Common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endParaRPr kumimoji="0" lang="en-US" altLang="en-US" sz="600" b="0" i="0" u="none" strike="noStrike" kern="1200" cap="none" normalizeH="0" baseline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4301239" y="2815339"/>
        <a:ext cx="1775612" cy="887806"/>
      </dsp:txXfrm>
    </dsp:sp>
    <dsp:sp modelId="{8E141487-5FA2-4DA5-9DD4-64BD2E66FFDD}">
      <dsp:nvSpPr>
        <dsp:cNvPr id="0" name=""/>
        <dsp:cNvSpPr/>
      </dsp:nvSpPr>
      <dsp:spPr>
        <a:xfrm>
          <a:off x="6449730" y="2815339"/>
          <a:ext cx="1775612" cy="88780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" tIns="3810" rIns="3810" bIns="3810" numCol="1" spcCol="1270" anchor="ctr" anchorCtr="0">
          <a:noAutofit/>
        </a:bodyPr>
        <a:lstStyle/>
        <a:p>
          <a:pPr marL="342900" marR="0" lvl="0" indent="-34290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altLang="en-US" sz="600" b="0" i="0" u="none" strike="noStrike" kern="1200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As ARTICLES,</a:t>
          </a:r>
        </a:p>
        <a:p>
          <a:pPr marL="342900" marR="0" lvl="0" indent="-34290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endParaRPr kumimoji="0" lang="en-US" altLang="en-US" sz="600" b="0" i="0" u="none" strike="noStrike" kern="1200" cap="none" normalizeH="0" baseline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cs typeface="Arial" panose="020B0604020202020204" pitchFamily="34" charset="0"/>
          </a:endParaRPr>
        </a:p>
        <a:p>
          <a:pPr marL="342900" marR="0" lvl="0" indent="-34290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altLang="en-US" sz="600" b="0" i="0" u="none" strike="noStrike" kern="1200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can be</a:t>
          </a:r>
        </a:p>
        <a:p>
          <a:pPr marL="342900" marR="0" lvl="0" indent="-34290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endParaRPr kumimoji="0" lang="en-US" altLang="en-US" sz="600" b="0" i="0" u="none" strike="noStrike" kern="1200" cap="none" normalizeH="0" baseline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cs typeface="Arial" panose="020B0604020202020204" pitchFamily="34" charset="0"/>
          </a:endParaRPr>
        </a:p>
        <a:p>
          <a:pPr marL="342900" marR="0" lvl="0" indent="-34290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altLang="en-US" sz="600" b="0" i="0" u="none" strike="noStrike" kern="1200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Definite </a:t>
          </a:r>
        </a:p>
        <a:p>
          <a:pPr marL="342900" marR="0" lvl="0" indent="-34290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altLang="en-US" sz="600" b="0" i="0" u="none" strike="noStrike" kern="1200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or </a:t>
          </a:r>
        </a:p>
        <a:p>
          <a:pPr marL="342900" marR="0" lvl="0" indent="-34290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altLang="en-US" sz="600" b="0" i="0" u="none" strike="noStrike" kern="1200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Indefinite</a:t>
          </a:r>
        </a:p>
      </dsp:txBody>
      <dsp:txXfrm>
        <a:off x="6449730" y="2815339"/>
        <a:ext cx="1775612" cy="88780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2E93F0F-DB41-4216-BDCA-6A421D1054A7}">
      <dsp:nvSpPr>
        <dsp:cNvPr id="0" name=""/>
        <dsp:cNvSpPr/>
      </dsp:nvSpPr>
      <dsp:spPr>
        <a:xfrm>
          <a:off x="3981963" y="1701987"/>
          <a:ext cx="2545663" cy="71377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56885"/>
              </a:lnTo>
              <a:lnTo>
                <a:pt x="2545663" y="356885"/>
              </a:lnTo>
              <a:lnTo>
                <a:pt x="2545663" y="71377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1870694-E7AD-41BC-A71E-8FFF6F1C46F0}">
      <dsp:nvSpPr>
        <dsp:cNvPr id="0" name=""/>
        <dsp:cNvSpPr/>
      </dsp:nvSpPr>
      <dsp:spPr>
        <a:xfrm>
          <a:off x="3936243" y="1701987"/>
          <a:ext cx="91440" cy="713770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56885"/>
              </a:lnTo>
              <a:lnTo>
                <a:pt x="124948" y="356885"/>
              </a:lnTo>
              <a:lnTo>
                <a:pt x="124948" y="71377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B365AAB-F691-405B-915E-19203C4451DF}">
      <dsp:nvSpPr>
        <dsp:cNvPr id="0" name=""/>
        <dsp:cNvSpPr/>
      </dsp:nvSpPr>
      <dsp:spPr>
        <a:xfrm>
          <a:off x="1515528" y="1701987"/>
          <a:ext cx="2466435" cy="713770"/>
        </a:xfrm>
        <a:custGeom>
          <a:avLst/>
          <a:gdLst/>
          <a:ahLst/>
          <a:cxnLst/>
          <a:rect l="0" t="0" r="0" b="0"/>
          <a:pathLst>
            <a:path>
              <a:moveTo>
                <a:pt x="2466435" y="0"/>
              </a:moveTo>
              <a:lnTo>
                <a:pt x="2466435" y="356885"/>
              </a:lnTo>
              <a:lnTo>
                <a:pt x="0" y="356885"/>
              </a:lnTo>
              <a:lnTo>
                <a:pt x="0" y="71377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2609DFA-13EC-4FBA-BE74-EBFFA588FBEE}">
      <dsp:nvSpPr>
        <dsp:cNvPr id="0" name=""/>
        <dsp:cNvSpPr/>
      </dsp:nvSpPr>
      <dsp:spPr>
        <a:xfrm>
          <a:off x="2282509" y="2533"/>
          <a:ext cx="3398908" cy="169945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342900" marR="0" lvl="0" indent="-342900" algn="l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sz="1400" b="0" i="0" u="none" strike="noStrike" kern="1200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rPr>
            <a:t> Describe/Modify</a:t>
          </a:r>
        </a:p>
        <a:p>
          <a:pPr marL="342900" marR="0" lvl="0" indent="-342900" algn="l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sz="1400" b="0" i="0" u="none" strike="noStrike" kern="1200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rPr>
            <a:t>Verbs</a:t>
          </a:r>
        </a:p>
        <a:p>
          <a:pPr marL="342900" marR="0" lvl="0" indent="-342900" algn="l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sz="1400" b="0" i="0" u="none" strike="noStrike" kern="1200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rPr>
            <a:t>Adjectives</a:t>
          </a:r>
        </a:p>
        <a:p>
          <a:pPr marL="342900" marR="0" lvl="0" indent="-342900" algn="l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sz="1400" b="0" i="0" u="none" strike="noStrike" kern="1200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rPr>
            <a:t>Other Adverbs</a:t>
          </a:r>
        </a:p>
      </dsp:txBody>
      <dsp:txXfrm>
        <a:off x="2282509" y="2533"/>
        <a:ext cx="3398908" cy="1699454"/>
      </dsp:txXfrm>
    </dsp:sp>
    <dsp:sp modelId="{C5105723-0C79-41BC-A7A5-5CEECE3CBB76}">
      <dsp:nvSpPr>
        <dsp:cNvPr id="0" name=""/>
        <dsp:cNvSpPr/>
      </dsp:nvSpPr>
      <dsp:spPr>
        <a:xfrm>
          <a:off x="417817" y="2415758"/>
          <a:ext cx="2195423" cy="179678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342900" marR="0" lvl="0" indent="-342900" algn="l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sz="1400" b="0" i="0" u="none" strike="noStrike" kern="1200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rPr>
            <a:t>Answer Questions:</a:t>
          </a:r>
        </a:p>
        <a:p>
          <a:pPr marL="342900" marR="0" lvl="0" indent="-342900" algn="l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sz="1400" b="0" i="0" u="none" strike="noStrike" kern="1200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rPr>
            <a:t>When?</a:t>
          </a:r>
        </a:p>
        <a:p>
          <a:pPr marL="342900" marR="0" lvl="0" indent="-342900" algn="l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sz="1400" b="0" i="0" u="none" strike="noStrike" kern="1200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rPr>
            <a:t>Where?</a:t>
          </a:r>
        </a:p>
        <a:p>
          <a:pPr marL="342900" marR="0" lvl="0" indent="-342900" algn="l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sz="1400" b="0" i="0" u="none" strike="noStrike" kern="1200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rPr>
            <a:t>How?</a:t>
          </a:r>
        </a:p>
        <a:p>
          <a:pPr marL="342900" marR="0" lvl="0" indent="-342900" algn="l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sz="1400" b="0" i="0" u="none" strike="noStrike" kern="1200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rPr>
            <a:t>To what extent?</a:t>
          </a:r>
        </a:p>
        <a:p>
          <a:pPr marL="342900" marR="0" lvl="0" indent="-342900" algn="l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sz="1400" b="0" i="0" u="none" strike="noStrike" kern="1200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rPr>
            <a:t>Condition or Reason</a:t>
          </a:r>
        </a:p>
      </dsp:txBody>
      <dsp:txXfrm>
        <a:off x="417817" y="2415758"/>
        <a:ext cx="2195423" cy="1796782"/>
      </dsp:txXfrm>
    </dsp:sp>
    <dsp:sp modelId="{4B04DC51-834A-4AA9-87A2-532F3F2995D8}">
      <dsp:nvSpPr>
        <dsp:cNvPr id="0" name=""/>
        <dsp:cNvSpPr/>
      </dsp:nvSpPr>
      <dsp:spPr>
        <a:xfrm>
          <a:off x="3327011" y="2415758"/>
          <a:ext cx="1468362" cy="175611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sz="1400" b="0" i="0" u="none" strike="noStrike" kern="1200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rPr>
            <a:t>Many adverbs end 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sz="1400" b="0" i="0" u="none" strike="noStrike" kern="1200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rPr>
            <a:t>in the suffix “ly”.</a:t>
          </a:r>
        </a:p>
      </dsp:txBody>
      <dsp:txXfrm>
        <a:off x="3327011" y="2415758"/>
        <a:ext cx="1468362" cy="1756114"/>
      </dsp:txXfrm>
    </dsp:sp>
    <dsp:sp modelId="{D9755A9C-B435-4A81-B491-1F55A2C9687C}">
      <dsp:nvSpPr>
        <dsp:cNvPr id="0" name=""/>
        <dsp:cNvSpPr/>
      </dsp:nvSpPr>
      <dsp:spPr>
        <a:xfrm>
          <a:off x="5509144" y="2415758"/>
          <a:ext cx="2036966" cy="189812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sz="1400" b="0" i="0" u="none" strike="noStrike" kern="1200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rPr>
            <a:t>Types of Adverbs: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sz="1400" b="0" i="0" u="none" strike="noStrike" kern="1200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rPr>
            <a:t>Time (when)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sz="1400" b="0" i="0" u="none" strike="noStrike" kern="1200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rPr>
            <a:t>Place (where)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sz="1400" b="0" i="0" u="none" strike="noStrike" kern="1200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rPr>
            <a:t>Manner (how)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sz="1400" b="0" i="0" u="none" strike="noStrike" kern="1200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rPr>
            <a:t>Degree (to what extent)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sz="1400" b="0" i="0" u="none" strike="noStrike" kern="1200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rPr>
            <a:t>Why (condition/reason)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sz="1400" b="0" i="0" u="none" strike="noStrike" kern="1200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rPr>
            <a:t>Affirmation (yes)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sz="1400" b="0" i="0" u="none" strike="noStrike" kern="1200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rPr>
            <a:t>Negation (no, not)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endParaRPr kumimoji="0" lang="en-US" sz="1400" b="0" i="0" u="none" strike="noStrike" kern="1200" cap="none" normalizeH="0" baseline="0" dirty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endParaRPr>
        </a:p>
      </dsp:txBody>
      <dsp:txXfrm>
        <a:off x="5509144" y="2415758"/>
        <a:ext cx="2036966" cy="1898120"/>
      </dsp:txXfrm>
    </dsp:sp>
    <dsp:sp modelId="{15D63B61-E449-4BD6-A2FE-885E3498EA5E}">
      <dsp:nvSpPr>
        <dsp:cNvPr id="0" name=""/>
        <dsp:cNvSpPr/>
      </dsp:nvSpPr>
      <dsp:spPr>
        <a:xfrm>
          <a:off x="6781815" y="707569"/>
          <a:ext cx="1340393" cy="144713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sz="1400" b="0" i="0" u="none" strike="noStrike" kern="1200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rPr>
            <a:t>“Good” vs. “Well”</a:t>
          </a:r>
        </a:p>
      </dsp:txBody>
      <dsp:txXfrm>
        <a:off x="6781815" y="707569"/>
        <a:ext cx="1340393" cy="144713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>
            <a:extLst>
              <a:ext uri="{FF2B5EF4-FFF2-40B4-BE49-F238E27FC236}">
                <a16:creationId xmlns:a16="http://schemas.microsoft.com/office/drawing/2014/main" id="{CEE10051-8611-42BC-8002-967C42B93109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5" name="Rectangle 3">
            <a:extLst>
              <a:ext uri="{FF2B5EF4-FFF2-40B4-BE49-F238E27FC236}">
                <a16:creationId xmlns:a16="http://schemas.microsoft.com/office/drawing/2014/main" id="{58A29E44-6DED-4814-B079-874130F0BC04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7348" name="Rectangle 4">
            <a:extLst>
              <a:ext uri="{FF2B5EF4-FFF2-40B4-BE49-F238E27FC236}">
                <a16:creationId xmlns:a16="http://schemas.microsoft.com/office/drawing/2014/main" id="{5599D194-8239-451A-933F-202B7ECE0C1B}"/>
              </a:ext>
            </a:extLst>
          </p:cNvPr>
          <p:cNvSpPr>
            <a:spLocks noRo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3077" name="Rectangle 5">
            <a:extLst>
              <a:ext uri="{FF2B5EF4-FFF2-40B4-BE49-F238E27FC236}">
                <a16:creationId xmlns:a16="http://schemas.microsoft.com/office/drawing/2014/main" id="{18611C25-37C6-4301-9172-EA515B6300BA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3078" name="Rectangle 6">
            <a:extLst>
              <a:ext uri="{FF2B5EF4-FFF2-40B4-BE49-F238E27FC236}">
                <a16:creationId xmlns:a16="http://schemas.microsoft.com/office/drawing/2014/main" id="{D5AAB5C9-7BA3-473A-8CF0-608C17D67440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9" name="Rectangle 7">
            <a:extLst>
              <a:ext uri="{FF2B5EF4-FFF2-40B4-BE49-F238E27FC236}">
                <a16:creationId xmlns:a16="http://schemas.microsoft.com/office/drawing/2014/main" id="{3293F62B-7A4B-4D58-8277-29F4EE1644C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D2EB874D-BD39-45B5-84E5-1A3FA10F84B3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7">
            <a:extLst>
              <a:ext uri="{FF2B5EF4-FFF2-40B4-BE49-F238E27FC236}">
                <a16:creationId xmlns:a16="http://schemas.microsoft.com/office/drawing/2014/main" id="{7535E06A-F095-420F-A020-9579914D1B6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2888EFEB-2261-44E1-A318-5BB26E4E06AB}" type="slidenum">
              <a:rPr lang="en-US" altLang="en-US"/>
              <a:pPr eaLnBrk="1" hangingPunct="1">
                <a:spcBef>
                  <a:spcPct val="0"/>
                </a:spcBef>
              </a:pPr>
              <a:t>1</a:t>
            </a:fld>
            <a:endParaRPr lang="en-US" altLang="en-US"/>
          </a:p>
        </p:txBody>
      </p:sp>
      <p:sp>
        <p:nvSpPr>
          <p:cNvPr id="58371" name="Rectangle 2">
            <a:extLst>
              <a:ext uri="{FF2B5EF4-FFF2-40B4-BE49-F238E27FC236}">
                <a16:creationId xmlns:a16="http://schemas.microsoft.com/office/drawing/2014/main" id="{5D9DFC0E-5CAA-4EDA-BD85-7460A56C58D7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372" name="Rectangle 3">
            <a:extLst>
              <a:ext uri="{FF2B5EF4-FFF2-40B4-BE49-F238E27FC236}">
                <a16:creationId xmlns:a16="http://schemas.microsoft.com/office/drawing/2014/main" id="{4212ABE9-D78E-43A4-92F5-4E2CC5A97DC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7">
            <a:extLst>
              <a:ext uri="{FF2B5EF4-FFF2-40B4-BE49-F238E27FC236}">
                <a16:creationId xmlns:a16="http://schemas.microsoft.com/office/drawing/2014/main" id="{2A45BBDD-C56B-4AD7-A088-59743EEB281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08FF235B-0F25-45AB-A9EF-E51F2DB5C785}" type="slidenum">
              <a:rPr lang="en-US" altLang="en-US"/>
              <a:pPr eaLnBrk="1" hangingPunct="1">
                <a:spcBef>
                  <a:spcPct val="0"/>
                </a:spcBef>
              </a:pPr>
              <a:t>10</a:t>
            </a:fld>
            <a:endParaRPr lang="en-US" altLang="en-US"/>
          </a:p>
        </p:txBody>
      </p:sp>
      <p:sp>
        <p:nvSpPr>
          <p:cNvPr id="67587" name="Rectangle 2">
            <a:extLst>
              <a:ext uri="{FF2B5EF4-FFF2-40B4-BE49-F238E27FC236}">
                <a16:creationId xmlns:a16="http://schemas.microsoft.com/office/drawing/2014/main" id="{C25F78BF-F5B1-496D-9FF4-5A2C92289248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7588" name="Rectangle 3">
            <a:extLst>
              <a:ext uri="{FF2B5EF4-FFF2-40B4-BE49-F238E27FC236}">
                <a16:creationId xmlns:a16="http://schemas.microsoft.com/office/drawing/2014/main" id="{051BE9F6-9DB3-4949-AA6B-54FD2D289F9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7">
            <a:extLst>
              <a:ext uri="{FF2B5EF4-FFF2-40B4-BE49-F238E27FC236}">
                <a16:creationId xmlns:a16="http://schemas.microsoft.com/office/drawing/2014/main" id="{B38A6211-7CC3-4AD8-85BF-CCEFE627F68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943D7588-7F9B-4B24-9972-C603862FD7F8}" type="slidenum">
              <a:rPr lang="en-US" altLang="en-US"/>
              <a:pPr eaLnBrk="1" hangingPunct="1">
                <a:spcBef>
                  <a:spcPct val="0"/>
                </a:spcBef>
              </a:pPr>
              <a:t>11</a:t>
            </a:fld>
            <a:endParaRPr lang="en-US" altLang="en-US"/>
          </a:p>
        </p:txBody>
      </p:sp>
      <p:sp>
        <p:nvSpPr>
          <p:cNvPr id="68611" name="Rectangle 2">
            <a:extLst>
              <a:ext uri="{FF2B5EF4-FFF2-40B4-BE49-F238E27FC236}">
                <a16:creationId xmlns:a16="http://schemas.microsoft.com/office/drawing/2014/main" id="{4C3EBBF8-7709-49F3-97A1-F87DB2FDB2ED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8612" name="Rectangle 3">
            <a:extLst>
              <a:ext uri="{FF2B5EF4-FFF2-40B4-BE49-F238E27FC236}">
                <a16:creationId xmlns:a16="http://schemas.microsoft.com/office/drawing/2014/main" id="{9FC79674-AB33-49C1-ADC5-2E8CD774A36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7">
            <a:extLst>
              <a:ext uri="{FF2B5EF4-FFF2-40B4-BE49-F238E27FC236}">
                <a16:creationId xmlns:a16="http://schemas.microsoft.com/office/drawing/2014/main" id="{FCD4F2B9-C1BC-4014-BD43-0040741ED96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2E78701E-CCE0-4378-BAF4-1E918A8E218F}" type="slidenum">
              <a:rPr lang="en-US" altLang="en-US"/>
              <a:pPr eaLnBrk="1" hangingPunct="1">
                <a:spcBef>
                  <a:spcPct val="0"/>
                </a:spcBef>
              </a:pPr>
              <a:t>12</a:t>
            </a:fld>
            <a:endParaRPr lang="en-US" altLang="en-US"/>
          </a:p>
        </p:txBody>
      </p:sp>
      <p:sp>
        <p:nvSpPr>
          <p:cNvPr id="69635" name="Rectangle 2">
            <a:extLst>
              <a:ext uri="{FF2B5EF4-FFF2-40B4-BE49-F238E27FC236}">
                <a16:creationId xmlns:a16="http://schemas.microsoft.com/office/drawing/2014/main" id="{F9D28C3B-B264-476B-B316-C0798BD0ACE4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9636" name="Rectangle 3">
            <a:extLst>
              <a:ext uri="{FF2B5EF4-FFF2-40B4-BE49-F238E27FC236}">
                <a16:creationId xmlns:a16="http://schemas.microsoft.com/office/drawing/2014/main" id="{1A8F54A0-EB87-4569-A6F3-0BB5B13C9DD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Slide Image Placeholder 1">
            <a:extLst>
              <a:ext uri="{FF2B5EF4-FFF2-40B4-BE49-F238E27FC236}">
                <a16:creationId xmlns:a16="http://schemas.microsoft.com/office/drawing/2014/main" id="{2A07DBB3-B27E-439E-8CAF-220F9A974BA0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0659" name="Notes Placeholder 2">
            <a:extLst>
              <a:ext uri="{FF2B5EF4-FFF2-40B4-BE49-F238E27FC236}">
                <a16:creationId xmlns:a16="http://schemas.microsoft.com/office/drawing/2014/main" id="{51317B8A-6587-4D0B-BBA6-D269B205359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0660" name="Slide Number Placeholder 3">
            <a:extLst>
              <a:ext uri="{FF2B5EF4-FFF2-40B4-BE49-F238E27FC236}">
                <a16:creationId xmlns:a16="http://schemas.microsoft.com/office/drawing/2014/main" id="{1F235F3E-CD85-476D-954A-CC62EE79343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B2C75E20-CD32-4115-9087-A628EB97E2FC}" type="slidenum">
              <a:rPr lang="en-US" altLang="en-US"/>
              <a:pPr eaLnBrk="1" hangingPunct="1">
                <a:spcBef>
                  <a:spcPct val="0"/>
                </a:spcBef>
              </a:pPr>
              <a:t>13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Slide Image Placeholder 1">
            <a:extLst>
              <a:ext uri="{FF2B5EF4-FFF2-40B4-BE49-F238E27FC236}">
                <a16:creationId xmlns:a16="http://schemas.microsoft.com/office/drawing/2014/main" id="{F757262A-6050-4445-97A4-A896B99ABF7E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1683" name="Notes Placeholder 2">
            <a:extLst>
              <a:ext uri="{FF2B5EF4-FFF2-40B4-BE49-F238E27FC236}">
                <a16:creationId xmlns:a16="http://schemas.microsoft.com/office/drawing/2014/main" id="{97E3AAE6-2362-44FF-AA55-A1EE35C44D9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1684" name="Slide Number Placeholder 3">
            <a:extLst>
              <a:ext uri="{FF2B5EF4-FFF2-40B4-BE49-F238E27FC236}">
                <a16:creationId xmlns:a16="http://schemas.microsoft.com/office/drawing/2014/main" id="{8B85C964-6029-4FAE-A13B-7AFE4AC08DD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98FD0309-488E-4D02-A837-0B4E38271922}" type="slidenum">
              <a:rPr lang="en-US" altLang="en-US"/>
              <a:pPr eaLnBrk="1" hangingPunct="1">
                <a:spcBef>
                  <a:spcPct val="0"/>
                </a:spcBef>
              </a:pPr>
              <a:t>14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7">
            <a:extLst>
              <a:ext uri="{FF2B5EF4-FFF2-40B4-BE49-F238E27FC236}">
                <a16:creationId xmlns:a16="http://schemas.microsoft.com/office/drawing/2014/main" id="{D99A4F8C-A8A3-45C2-BE52-B3C0940E5AA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B245A36A-E945-4B1A-A6E1-60440803FE2E}" type="slidenum">
              <a:rPr lang="en-US" altLang="en-US"/>
              <a:pPr eaLnBrk="1" hangingPunct="1">
                <a:spcBef>
                  <a:spcPct val="0"/>
                </a:spcBef>
              </a:pPr>
              <a:t>15</a:t>
            </a:fld>
            <a:endParaRPr lang="en-US" altLang="en-US"/>
          </a:p>
        </p:txBody>
      </p:sp>
      <p:sp>
        <p:nvSpPr>
          <p:cNvPr id="72707" name="Rectangle 2">
            <a:extLst>
              <a:ext uri="{FF2B5EF4-FFF2-40B4-BE49-F238E27FC236}">
                <a16:creationId xmlns:a16="http://schemas.microsoft.com/office/drawing/2014/main" id="{D36C7240-4FF2-4A4A-8E36-FCAEF712972B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2708" name="Rectangle 3">
            <a:extLst>
              <a:ext uri="{FF2B5EF4-FFF2-40B4-BE49-F238E27FC236}">
                <a16:creationId xmlns:a16="http://schemas.microsoft.com/office/drawing/2014/main" id="{315F5781-4E69-4C99-A9DC-61848B84AEC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7">
            <a:extLst>
              <a:ext uri="{FF2B5EF4-FFF2-40B4-BE49-F238E27FC236}">
                <a16:creationId xmlns:a16="http://schemas.microsoft.com/office/drawing/2014/main" id="{6E6A8A56-A0DD-46BA-B2BA-835B053DD49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83DCEB07-FE3C-49B2-BB41-0795C4C862DA}" type="slidenum">
              <a:rPr lang="en-US" altLang="en-US"/>
              <a:pPr eaLnBrk="1" hangingPunct="1">
                <a:spcBef>
                  <a:spcPct val="0"/>
                </a:spcBef>
              </a:pPr>
              <a:t>16</a:t>
            </a:fld>
            <a:endParaRPr lang="en-US" altLang="en-US"/>
          </a:p>
        </p:txBody>
      </p:sp>
      <p:sp>
        <p:nvSpPr>
          <p:cNvPr id="73731" name="Rectangle 2">
            <a:extLst>
              <a:ext uri="{FF2B5EF4-FFF2-40B4-BE49-F238E27FC236}">
                <a16:creationId xmlns:a16="http://schemas.microsoft.com/office/drawing/2014/main" id="{8F621FDC-D46A-4F8C-BCD3-04ED97BB3594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3732" name="Rectangle 3">
            <a:extLst>
              <a:ext uri="{FF2B5EF4-FFF2-40B4-BE49-F238E27FC236}">
                <a16:creationId xmlns:a16="http://schemas.microsoft.com/office/drawing/2014/main" id="{4E1E8948-E148-48B3-80FC-828306EEAC7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7">
            <a:extLst>
              <a:ext uri="{FF2B5EF4-FFF2-40B4-BE49-F238E27FC236}">
                <a16:creationId xmlns:a16="http://schemas.microsoft.com/office/drawing/2014/main" id="{465C2070-71BD-484F-8C73-3486AD5B6A5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693F118F-AFA8-4E93-BB93-638C88D8A8EA}" type="slidenum">
              <a:rPr lang="en-US" altLang="en-US"/>
              <a:pPr eaLnBrk="1" hangingPunct="1">
                <a:spcBef>
                  <a:spcPct val="0"/>
                </a:spcBef>
              </a:pPr>
              <a:t>17</a:t>
            </a:fld>
            <a:endParaRPr lang="en-US" altLang="en-US"/>
          </a:p>
        </p:txBody>
      </p:sp>
      <p:sp>
        <p:nvSpPr>
          <p:cNvPr id="74755" name="Rectangle 2">
            <a:extLst>
              <a:ext uri="{FF2B5EF4-FFF2-40B4-BE49-F238E27FC236}">
                <a16:creationId xmlns:a16="http://schemas.microsoft.com/office/drawing/2014/main" id="{88CEC25A-EE0A-49DC-ABAC-A733CDB4B78F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4756" name="Rectangle 3">
            <a:extLst>
              <a:ext uri="{FF2B5EF4-FFF2-40B4-BE49-F238E27FC236}">
                <a16:creationId xmlns:a16="http://schemas.microsoft.com/office/drawing/2014/main" id="{A267377C-87AF-4556-B518-FC4E7C40601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7">
            <a:extLst>
              <a:ext uri="{FF2B5EF4-FFF2-40B4-BE49-F238E27FC236}">
                <a16:creationId xmlns:a16="http://schemas.microsoft.com/office/drawing/2014/main" id="{FD9F5C2F-A724-43F7-99F4-665C4048FD8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CC08EF7F-5F75-4F7C-B408-90619759320E}" type="slidenum">
              <a:rPr lang="en-US" altLang="en-US"/>
              <a:pPr eaLnBrk="1" hangingPunct="1">
                <a:spcBef>
                  <a:spcPct val="0"/>
                </a:spcBef>
              </a:pPr>
              <a:t>18</a:t>
            </a:fld>
            <a:endParaRPr lang="en-US" altLang="en-US"/>
          </a:p>
        </p:txBody>
      </p:sp>
      <p:sp>
        <p:nvSpPr>
          <p:cNvPr id="75779" name="Rectangle 2">
            <a:extLst>
              <a:ext uri="{FF2B5EF4-FFF2-40B4-BE49-F238E27FC236}">
                <a16:creationId xmlns:a16="http://schemas.microsoft.com/office/drawing/2014/main" id="{9C2024B6-FA9F-4FF8-B84E-0858DA5ACDA8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5780" name="Rectangle 3">
            <a:extLst>
              <a:ext uri="{FF2B5EF4-FFF2-40B4-BE49-F238E27FC236}">
                <a16:creationId xmlns:a16="http://schemas.microsoft.com/office/drawing/2014/main" id="{B7EB2825-779F-4308-86B4-772A6086F21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7">
            <a:extLst>
              <a:ext uri="{FF2B5EF4-FFF2-40B4-BE49-F238E27FC236}">
                <a16:creationId xmlns:a16="http://schemas.microsoft.com/office/drawing/2014/main" id="{A3E8D311-7146-4645-A656-80BFA2E4B90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9E17F038-E446-4A63-9655-0719418BEABF}" type="slidenum">
              <a:rPr lang="en-US" altLang="en-US"/>
              <a:pPr eaLnBrk="1" hangingPunct="1">
                <a:spcBef>
                  <a:spcPct val="0"/>
                </a:spcBef>
              </a:pPr>
              <a:t>19</a:t>
            </a:fld>
            <a:endParaRPr lang="en-US" altLang="en-US"/>
          </a:p>
        </p:txBody>
      </p:sp>
      <p:sp>
        <p:nvSpPr>
          <p:cNvPr id="76803" name="Rectangle 2">
            <a:extLst>
              <a:ext uri="{FF2B5EF4-FFF2-40B4-BE49-F238E27FC236}">
                <a16:creationId xmlns:a16="http://schemas.microsoft.com/office/drawing/2014/main" id="{948FA642-8E9E-4705-8CBD-5B18FDC45E80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6804" name="Rectangle 3">
            <a:extLst>
              <a:ext uri="{FF2B5EF4-FFF2-40B4-BE49-F238E27FC236}">
                <a16:creationId xmlns:a16="http://schemas.microsoft.com/office/drawing/2014/main" id="{7EC65D6F-14BF-44FC-8234-56D79DF9D1A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7">
            <a:extLst>
              <a:ext uri="{FF2B5EF4-FFF2-40B4-BE49-F238E27FC236}">
                <a16:creationId xmlns:a16="http://schemas.microsoft.com/office/drawing/2014/main" id="{5362F1B3-89D9-4EB6-90D7-D30F8991D59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FCF1E089-067E-46A4-9A34-F2D8514D57FD}" type="slidenum">
              <a:rPr lang="en-US" altLang="en-US"/>
              <a:pPr eaLnBrk="1" hangingPunct="1">
                <a:spcBef>
                  <a:spcPct val="0"/>
                </a:spcBef>
              </a:pPr>
              <a:t>2</a:t>
            </a:fld>
            <a:endParaRPr lang="en-US" altLang="en-US"/>
          </a:p>
        </p:txBody>
      </p:sp>
      <p:sp>
        <p:nvSpPr>
          <p:cNvPr id="59395" name="Rectangle 2">
            <a:extLst>
              <a:ext uri="{FF2B5EF4-FFF2-40B4-BE49-F238E27FC236}">
                <a16:creationId xmlns:a16="http://schemas.microsoft.com/office/drawing/2014/main" id="{4A7CF68D-4829-4911-BF7D-BD7F402D9E61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9396" name="Rectangle 3">
            <a:extLst>
              <a:ext uri="{FF2B5EF4-FFF2-40B4-BE49-F238E27FC236}">
                <a16:creationId xmlns:a16="http://schemas.microsoft.com/office/drawing/2014/main" id="{E4C057F7-C1D6-44B2-BD30-E2C162E69E3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7">
            <a:extLst>
              <a:ext uri="{FF2B5EF4-FFF2-40B4-BE49-F238E27FC236}">
                <a16:creationId xmlns:a16="http://schemas.microsoft.com/office/drawing/2014/main" id="{8637CD88-0FF5-414A-B88D-6E9B6F2114A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FC5875F0-1FBA-437D-95A3-52D621BB6BB4}" type="slidenum">
              <a:rPr lang="en-US" altLang="en-US"/>
              <a:pPr eaLnBrk="1" hangingPunct="1">
                <a:spcBef>
                  <a:spcPct val="0"/>
                </a:spcBef>
              </a:pPr>
              <a:t>20</a:t>
            </a:fld>
            <a:endParaRPr lang="en-US" altLang="en-US"/>
          </a:p>
        </p:txBody>
      </p:sp>
      <p:sp>
        <p:nvSpPr>
          <p:cNvPr id="77827" name="Rectangle 2">
            <a:extLst>
              <a:ext uri="{FF2B5EF4-FFF2-40B4-BE49-F238E27FC236}">
                <a16:creationId xmlns:a16="http://schemas.microsoft.com/office/drawing/2014/main" id="{EECE6C32-FAF3-4719-9DF0-FDC6AC797C30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7828" name="Rectangle 3">
            <a:extLst>
              <a:ext uri="{FF2B5EF4-FFF2-40B4-BE49-F238E27FC236}">
                <a16:creationId xmlns:a16="http://schemas.microsoft.com/office/drawing/2014/main" id="{676B3ADF-0D4C-403B-84D1-3491C0EEEAC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7">
            <a:extLst>
              <a:ext uri="{FF2B5EF4-FFF2-40B4-BE49-F238E27FC236}">
                <a16:creationId xmlns:a16="http://schemas.microsoft.com/office/drawing/2014/main" id="{2771BF75-4497-4255-A6CB-0FA198A78BE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CC9D1EFB-40F0-4D25-86DC-7095D372662C}" type="slidenum">
              <a:rPr lang="en-US" altLang="en-US"/>
              <a:pPr eaLnBrk="1" hangingPunct="1">
                <a:spcBef>
                  <a:spcPct val="0"/>
                </a:spcBef>
              </a:pPr>
              <a:t>21</a:t>
            </a:fld>
            <a:endParaRPr lang="en-US" altLang="en-US"/>
          </a:p>
        </p:txBody>
      </p:sp>
      <p:sp>
        <p:nvSpPr>
          <p:cNvPr id="78851" name="Rectangle 2">
            <a:extLst>
              <a:ext uri="{FF2B5EF4-FFF2-40B4-BE49-F238E27FC236}">
                <a16:creationId xmlns:a16="http://schemas.microsoft.com/office/drawing/2014/main" id="{99156ED0-D3E7-4B53-B41A-7BE96E9AA8F0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8852" name="Rectangle 3">
            <a:extLst>
              <a:ext uri="{FF2B5EF4-FFF2-40B4-BE49-F238E27FC236}">
                <a16:creationId xmlns:a16="http://schemas.microsoft.com/office/drawing/2014/main" id="{9206F3B2-9E56-408A-9ED5-058024EAD6E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7">
            <a:extLst>
              <a:ext uri="{FF2B5EF4-FFF2-40B4-BE49-F238E27FC236}">
                <a16:creationId xmlns:a16="http://schemas.microsoft.com/office/drawing/2014/main" id="{FD2D7FF4-7101-400A-81DB-F7E7A7D1CF2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EE86243D-4C10-4F6A-9539-E54227BC9430}" type="slidenum">
              <a:rPr lang="en-US" altLang="en-US"/>
              <a:pPr eaLnBrk="1" hangingPunct="1">
                <a:spcBef>
                  <a:spcPct val="0"/>
                </a:spcBef>
              </a:pPr>
              <a:t>22</a:t>
            </a:fld>
            <a:endParaRPr lang="en-US" altLang="en-US"/>
          </a:p>
        </p:txBody>
      </p:sp>
      <p:sp>
        <p:nvSpPr>
          <p:cNvPr id="79875" name="Rectangle 2">
            <a:extLst>
              <a:ext uri="{FF2B5EF4-FFF2-40B4-BE49-F238E27FC236}">
                <a16:creationId xmlns:a16="http://schemas.microsoft.com/office/drawing/2014/main" id="{09D083B4-AAC2-44A1-8AFF-861D0600143C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9876" name="Rectangle 3">
            <a:extLst>
              <a:ext uri="{FF2B5EF4-FFF2-40B4-BE49-F238E27FC236}">
                <a16:creationId xmlns:a16="http://schemas.microsoft.com/office/drawing/2014/main" id="{85413434-959D-43E1-AE27-F1923054FF3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7">
            <a:extLst>
              <a:ext uri="{FF2B5EF4-FFF2-40B4-BE49-F238E27FC236}">
                <a16:creationId xmlns:a16="http://schemas.microsoft.com/office/drawing/2014/main" id="{591AD681-7579-427D-B76E-BD561C435CF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7F29B586-81DF-434D-BC7F-ECE3FF187FF1}" type="slidenum">
              <a:rPr lang="en-US" altLang="en-US"/>
              <a:pPr eaLnBrk="1" hangingPunct="1">
                <a:spcBef>
                  <a:spcPct val="0"/>
                </a:spcBef>
              </a:pPr>
              <a:t>23</a:t>
            </a:fld>
            <a:endParaRPr lang="en-US" altLang="en-US"/>
          </a:p>
        </p:txBody>
      </p:sp>
      <p:sp>
        <p:nvSpPr>
          <p:cNvPr id="80899" name="Rectangle 2">
            <a:extLst>
              <a:ext uri="{FF2B5EF4-FFF2-40B4-BE49-F238E27FC236}">
                <a16:creationId xmlns:a16="http://schemas.microsoft.com/office/drawing/2014/main" id="{47B949DB-D5D1-4001-B6A5-6B0676566121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0900" name="Rectangle 3">
            <a:extLst>
              <a:ext uri="{FF2B5EF4-FFF2-40B4-BE49-F238E27FC236}">
                <a16:creationId xmlns:a16="http://schemas.microsoft.com/office/drawing/2014/main" id="{13933DC8-EEC4-4673-A836-67073391087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7">
            <a:extLst>
              <a:ext uri="{FF2B5EF4-FFF2-40B4-BE49-F238E27FC236}">
                <a16:creationId xmlns:a16="http://schemas.microsoft.com/office/drawing/2014/main" id="{E344A181-9357-4F90-B5A9-A2DE9FD2832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ED26E6A1-A3E8-4507-83DB-56BF4D819DB6}" type="slidenum">
              <a:rPr lang="en-US" altLang="en-US"/>
              <a:pPr eaLnBrk="1" hangingPunct="1">
                <a:spcBef>
                  <a:spcPct val="0"/>
                </a:spcBef>
              </a:pPr>
              <a:t>24</a:t>
            </a:fld>
            <a:endParaRPr lang="en-US" altLang="en-US"/>
          </a:p>
        </p:txBody>
      </p:sp>
      <p:sp>
        <p:nvSpPr>
          <p:cNvPr id="81923" name="Rectangle 2">
            <a:extLst>
              <a:ext uri="{FF2B5EF4-FFF2-40B4-BE49-F238E27FC236}">
                <a16:creationId xmlns:a16="http://schemas.microsoft.com/office/drawing/2014/main" id="{6583D5DB-858A-430F-8CDA-1313E8D10739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24" name="Rectangle 3">
            <a:extLst>
              <a:ext uri="{FF2B5EF4-FFF2-40B4-BE49-F238E27FC236}">
                <a16:creationId xmlns:a16="http://schemas.microsoft.com/office/drawing/2014/main" id="{A866DD6C-FF3D-4B16-A606-CDA14239869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7">
            <a:extLst>
              <a:ext uri="{FF2B5EF4-FFF2-40B4-BE49-F238E27FC236}">
                <a16:creationId xmlns:a16="http://schemas.microsoft.com/office/drawing/2014/main" id="{D57CCB5E-0EB9-46CE-AE7E-EDB26829B8E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E883FC54-B34B-4784-8420-A8CE07C7DF4E}" type="slidenum">
              <a:rPr lang="en-US" altLang="en-US"/>
              <a:pPr eaLnBrk="1" hangingPunct="1">
                <a:spcBef>
                  <a:spcPct val="0"/>
                </a:spcBef>
              </a:pPr>
              <a:t>25</a:t>
            </a:fld>
            <a:endParaRPr lang="en-US" altLang="en-US"/>
          </a:p>
        </p:txBody>
      </p:sp>
      <p:sp>
        <p:nvSpPr>
          <p:cNvPr id="82947" name="Rectangle 2">
            <a:extLst>
              <a:ext uri="{FF2B5EF4-FFF2-40B4-BE49-F238E27FC236}">
                <a16:creationId xmlns:a16="http://schemas.microsoft.com/office/drawing/2014/main" id="{A2F36CA2-6FDE-4BB1-8CB7-FD71E02E0422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2948" name="Rectangle 3">
            <a:extLst>
              <a:ext uri="{FF2B5EF4-FFF2-40B4-BE49-F238E27FC236}">
                <a16:creationId xmlns:a16="http://schemas.microsoft.com/office/drawing/2014/main" id="{5EE4B7FA-AA0A-4428-B774-6FD0F5C3104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7">
            <a:extLst>
              <a:ext uri="{FF2B5EF4-FFF2-40B4-BE49-F238E27FC236}">
                <a16:creationId xmlns:a16="http://schemas.microsoft.com/office/drawing/2014/main" id="{0A442302-248E-4EC2-BF68-A479023B4BC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82BD54E8-64D1-4583-BBB8-A19AFA1826D8}" type="slidenum">
              <a:rPr lang="en-US" altLang="en-US"/>
              <a:pPr eaLnBrk="1" hangingPunct="1">
                <a:spcBef>
                  <a:spcPct val="0"/>
                </a:spcBef>
              </a:pPr>
              <a:t>26</a:t>
            </a:fld>
            <a:endParaRPr lang="en-US" altLang="en-US"/>
          </a:p>
        </p:txBody>
      </p:sp>
      <p:sp>
        <p:nvSpPr>
          <p:cNvPr id="83971" name="Rectangle 2">
            <a:extLst>
              <a:ext uri="{FF2B5EF4-FFF2-40B4-BE49-F238E27FC236}">
                <a16:creationId xmlns:a16="http://schemas.microsoft.com/office/drawing/2014/main" id="{3D3F1AC5-0644-4D8E-9A44-7536CE924F21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3972" name="Rectangle 3">
            <a:extLst>
              <a:ext uri="{FF2B5EF4-FFF2-40B4-BE49-F238E27FC236}">
                <a16:creationId xmlns:a16="http://schemas.microsoft.com/office/drawing/2014/main" id="{0C3BDA09-0787-4EFE-85A4-861C08A669C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7">
            <a:extLst>
              <a:ext uri="{FF2B5EF4-FFF2-40B4-BE49-F238E27FC236}">
                <a16:creationId xmlns:a16="http://schemas.microsoft.com/office/drawing/2014/main" id="{E2B541F0-D9AA-4E32-AEB0-C3F3D5D5856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5BB5411C-6BAC-4BD0-A14B-9070DFCCA518}" type="slidenum">
              <a:rPr lang="en-US" altLang="en-US"/>
              <a:pPr eaLnBrk="1" hangingPunct="1">
                <a:spcBef>
                  <a:spcPct val="0"/>
                </a:spcBef>
              </a:pPr>
              <a:t>27</a:t>
            </a:fld>
            <a:endParaRPr lang="en-US" altLang="en-US"/>
          </a:p>
        </p:txBody>
      </p:sp>
      <p:sp>
        <p:nvSpPr>
          <p:cNvPr id="84995" name="Rectangle 2">
            <a:extLst>
              <a:ext uri="{FF2B5EF4-FFF2-40B4-BE49-F238E27FC236}">
                <a16:creationId xmlns:a16="http://schemas.microsoft.com/office/drawing/2014/main" id="{4B156422-5E88-4157-B575-055EA9915CCB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4996" name="Rectangle 3">
            <a:extLst>
              <a:ext uri="{FF2B5EF4-FFF2-40B4-BE49-F238E27FC236}">
                <a16:creationId xmlns:a16="http://schemas.microsoft.com/office/drawing/2014/main" id="{FA6BC69B-9D98-439E-916D-F8C2BF2E270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7">
            <a:extLst>
              <a:ext uri="{FF2B5EF4-FFF2-40B4-BE49-F238E27FC236}">
                <a16:creationId xmlns:a16="http://schemas.microsoft.com/office/drawing/2014/main" id="{1D4373D8-463F-4A9C-A6A5-F9DC4D2FA4E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7F5C667F-B838-477A-86AB-515A9F978DFE}" type="slidenum">
              <a:rPr lang="en-US" altLang="en-US"/>
              <a:pPr eaLnBrk="1" hangingPunct="1">
                <a:spcBef>
                  <a:spcPct val="0"/>
                </a:spcBef>
              </a:pPr>
              <a:t>28</a:t>
            </a:fld>
            <a:endParaRPr lang="en-US" altLang="en-US"/>
          </a:p>
        </p:txBody>
      </p:sp>
      <p:sp>
        <p:nvSpPr>
          <p:cNvPr id="86019" name="Rectangle 2">
            <a:extLst>
              <a:ext uri="{FF2B5EF4-FFF2-40B4-BE49-F238E27FC236}">
                <a16:creationId xmlns:a16="http://schemas.microsoft.com/office/drawing/2014/main" id="{3560526C-A1E2-4A4B-9F65-C91E2E37FA8E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6020" name="Rectangle 3">
            <a:extLst>
              <a:ext uri="{FF2B5EF4-FFF2-40B4-BE49-F238E27FC236}">
                <a16:creationId xmlns:a16="http://schemas.microsoft.com/office/drawing/2014/main" id="{43036092-6044-409B-B63B-AECA91D20A8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7">
            <a:extLst>
              <a:ext uri="{FF2B5EF4-FFF2-40B4-BE49-F238E27FC236}">
                <a16:creationId xmlns:a16="http://schemas.microsoft.com/office/drawing/2014/main" id="{465EB640-D14A-459B-99B5-BF6B620AF6D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CCE0E566-977A-443F-B797-898572C18027}" type="slidenum">
              <a:rPr lang="en-US" altLang="en-US"/>
              <a:pPr eaLnBrk="1" hangingPunct="1">
                <a:spcBef>
                  <a:spcPct val="0"/>
                </a:spcBef>
              </a:pPr>
              <a:t>29</a:t>
            </a:fld>
            <a:endParaRPr lang="en-US" altLang="en-US"/>
          </a:p>
        </p:txBody>
      </p:sp>
      <p:sp>
        <p:nvSpPr>
          <p:cNvPr id="87043" name="Rectangle 2">
            <a:extLst>
              <a:ext uri="{FF2B5EF4-FFF2-40B4-BE49-F238E27FC236}">
                <a16:creationId xmlns:a16="http://schemas.microsoft.com/office/drawing/2014/main" id="{9FE9A1DF-6BD6-4097-A962-B06BD76A5307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7044" name="Rectangle 3">
            <a:extLst>
              <a:ext uri="{FF2B5EF4-FFF2-40B4-BE49-F238E27FC236}">
                <a16:creationId xmlns:a16="http://schemas.microsoft.com/office/drawing/2014/main" id="{69FC2518-C036-41E6-BF9B-81595CDDCF8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7">
            <a:extLst>
              <a:ext uri="{FF2B5EF4-FFF2-40B4-BE49-F238E27FC236}">
                <a16:creationId xmlns:a16="http://schemas.microsoft.com/office/drawing/2014/main" id="{02DFE0C8-38A8-40F7-9230-62D602EBA0C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12E18522-E8C1-4B9B-993C-DE6C3328795C}" type="slidenum">
              <a:rPr lang="en-US" altLang="en-US"/>
              <a:pPr eaLnBrk="1" hangingPunct="1">
                <a:spcBef>
                  <a:spcPct val="0"/>
                </a:spcBef>
              </a:pPr>
              <a:t>3</a:t>
            </a:fld>
            <a:endParaRPr lang="en-US" altLang="en-US"/>
          </a:p>
        </p:txBody>
      </p:sp>
      <p:sp>
        <p:nvSpPr>
          <p:cNvPr id="60419" name="Rectangle 2">
            <a:extLst>
              <a:ext uri="{FF2B5EF4-FFF2-40B4-BE49-F238E27FC236}">
                <a16:creationId xmlns:a16="http://schemas.microsoft.com/office/drawing/2014/main" id="{AB3E1A6F-FF64-4239-A659-48B53EE1278D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0420" name="Rectangle 3">
            <a:extLst>
              <a:ext uri="{FF2B5EF4-FFF2-40B4-BE49-F238E27FC236}">
                <a16:creationId xmlns:a16="http://schemas.microsoft.com/office/drawing/2014/main" id="{D7E9F015-FC9E-4E9D-9715-2BCB03FFDB7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7">
            <a:extLst>
              <a:ext uri="{FF2B5EF4-FFF2-40B4-BE49-F238E27FC236}">
                <a16:creationId xmlns:a16="http://schemas.microsoft.com/office/drawing/2014/main" id="{AF91B130-3085-4223-8713-93912C3D95C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72A3FFD4-8483-4A2A-9F50-84E7A17C026D}" type="slidenum">
              <a:rPr lang="en-US" altLang="en-US"/>
              <a:pPr eaLnBrk="1" hangingPunct="1">
                <a:spcBef>
                  <a:spcPct val="0"/>
                </a:spcBef>
              </a:pPr>
              <a:t>30</a:t>
            </a:fld>
            <a:endParaRPr lang="en-US" altLang="en-US"/>
          </a:p>
        </p:txBody>
      </p:sp>
      <p:sp>
        <p:nvSpPr>
          <p:cNvPr id="88067" name="Rectangle 2">
            <a:extLst>
              <a:ext uri="{FF2B5EF4-FFF2-40B4-BE49-F238E27FC236}">
                <a16:creationId xmlns:a16="http://schemas.microsoft.com/office/drawing/2014/main" id="{D92A145A-A761-4AFD-9381-B69863395935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8068" name="Rectangle 3">
            <a:extLst>
              <a:ext uri="{FF2B5EF4-FFF2-40B4-BE49-F238E27FC236}">
                <a16:creationId xmlns:a16="http://schemas.microsoft.com/office/drawing/2014/main" id="{5CB744BC-09B7-4404-82E7-7CDCCD80E74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7">
            <a:extLst>
              <a:ext uri="{FF2B5EF4-FFF2-40B4-BE49-F238E27FC236}">
                <a16:creationId xmlns:a16="http://schemas.microsoft.com/office/drawing/2014/main" id="{E9F798D0-7F42-4F82-B323-B377E1E3053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22046122-F898-4BC0-BEB2-56963B249496}" type="slidenum">
              <a:rPr lang="en-US" altLang="en-US"/>
              <a:pPr eaLnBrk="1" hangingPunct="1">
                <a:spcBef>
                  <a:spcPct val="0"/>
                </a:spcBef>
              </a:pPr>
              <a:t>31</a:t>
            </a:fld>
            <a:endParaRPr lang="en-US" altLang="en-US"/>
          </a:p>
        </p:txBody>
      </p:sp>
      <p:sp>
        <p:nvSpPr>
          <p:cNvPr id="89091" name="Rectangle 2">
            <a:extLst>
              <a:ext uri="{FF2B5EF4-FFF2-40B4-BE49-F238E27FC236}">
                <a16:creationId xmlns:a16="http://schemas.microsoft.com/office/drawing/2014/main" id="{B26AB9D4-6B8B-47E4-AB68-6F9F606F981F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9092" name="Rectangle 3">
            <a:extLst>
              <a:ext uri="{FF2B5EF4-FFF2-40B4-BE49-F238E27FC236}">
                <a16:creationId xmlns:a16="http://schemas.microsoft.com/office/drawing/2014/main" id="{73465841-1C69-4197-BC82-6AB1C64A60E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7">
            <a:extLst>
              <a:ext uri="{FF2B5EF4-FFF2-40B4-BE49-F238E27FC236}">
                <a16:creationId xmlns:a16="http://schemas.microsoft.com/office/drawing/2014/main" id="{FAC430B2-E4F1-4974-9AB6-72B1D0513CF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FD4752F1-48C2-4F85-982B-068F4A9C7354}" type="slidenum">
              <a:rPr lang="en-US" altLang="en-US"/>
              <a:pPr eaLnBrk="1" hangingPunct="1">
                <a:spcBef>
                  <a:spcPct val="0"/>
                </a:spcBef>
              </a:pPr>
              <a:t>32</a:t>
            </a:fld>
            <a:endParaRPr lang="en-US" altLang="en-US"/>
          </a:p>
        </p:txBody>
      </p:sp>
      <p:sp>
        <p:nvSpPr>
          <p:cNvPr id="90115" name="Rectangle 2">
            <a:extLst>
              <a:ext uri="{FF2B5EF4-FFF2-40B4-BE49-F238E27FC236}">
                <a16:creationId xmlns:a16="http://schemas.microsoft.com/office/drawing/2014/main" id="{F67B923F-5F9E-4799-9A4F-99D47EA53710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0116" name="Rectangle 3">
            <a:extLst>
              <a:ext uri="{FF2B5EF4-FFF2-40B4-BE49-F238E27FC236}">
                <a16:creationId xmlns:a16="http://schemas.microsoft.com/office/drawing/2014/main" id="{0203A82B-1B2B-4EBC-95F9-821B94C3564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7">
            <a:extLst>
              <a:ext uri="{FF2B5EF4-FFF2-40B4-BE49-F238E27FC236}">
                <a16:creationId xmlns:a16="http://schemas.microsoft.com/office/drawing/2014/main" id="{FCE5860C-12B0-4CE6-AA2C-2AEC2F72A45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AD03CAE5-EE7D-42B9-80AF-96BC47E7473E}" type="slidenum">
              <a:rPr lang="en-US" altLang="en-US"/>
              <a:pPr eaLnBrk="1" hangingPunct="1">
                <a:spcBef>
                  <a:spcPct val="0"/>
                </a:spcBef>
              </a:pPr>
              <a:t>33</a:t>
            </a:fld>
            <a:endParaRPr lang="en-US" altLang="en-US"/>
          </a:p>
        </p:txBody>
      </p:sp>
      <p:sp>
        <p:nvSpPr>
          <p:cNvPr id="91139" name="Rectangle 2">
            <a:extLst>
              <a:ext uri="{FF2B5EF4-FFF2-40B4-BE49-F238E27FC236}">
                <a16:creationId xmlns:a16="http://schemas.microsoft.com/office/drawing/2014/main" id="{7F017A53-DEBC-4EF1-9ABA-B32FCACB6C50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1140" name="Rectangle 3">
            <a:extLst>
              <a:ext uri="{FF2B5EF4-FFF2-40B4-BE49-F238E27FC236}">
                <a16:creationId xmlns:a16="http://schemas.microsoft.com/office/drawing/2014/main" id="{B9524A02-0B31-4E3B-B4E5-90B0279DC45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7">
            <a:extLst>
              <a:ext uri="{FF2B5EF4-FFF2-40B4-BE49-F238E27FC236}">
                <a16:creationId xmlns:a16="http://schemas.microsoft.com/office/drawing/2014/main" id="{3D773F9B-667D-4405-93D6-F9D3FCC5F4B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4CAFDD94-47ED-4081-8D53-FD674FE6F192}" type="slidenum">
              <a:rPr lang="en-US" altLang="en-US"/>
              <a:pPr eaLnBrk="1" hangingPunct="1">
                <a:spcBef>
                  <a:spcPct val="0"/>
                </a:spcBef>
              </a:pPr>
              <a:t>34</a:t>
            </a:fld>
            <a:endParaRPr lang="en-US" altLang="en-US"/>
          </a:p>
        </p:txBody>
      </p:sp>
      <p:sp>
        <p:nvSpPr>
          <p:cNvPr id="92163" name="Rectangle 2">
            <a:extLst>
              <a:ext uri="{FF2B5EF4-FFF2-40B4-BE49-F238E27FC236}">
                <a16:creationId xmlns:a16="http://schemas.microsoft.com/office/drawing/2014/main" id="{397071F4-8659-45B7-A4E3-67B0034A4B0B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164" name="Rectangle 3">
            <a:extLst>
              <a:ext uri="{FF2B5EF4-FFF2-40B4-BE49-F238E27FC236}">
                <a16:creationId xmlns:a16="http://schemas.microsoft.com/office/drawing/2014/main" id="{EDBD12B2-C502-45EC-9C8D-FDE665CE921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7">
            <a:extLst>
              <a:ext uri="{FF2B5EF4-FFF2-40B4-BE49-F238E27FC236}">
                <a16:creationId xmlns:a16="http://schemas.microsoft.com/office/drawing/2014/main" id="{6267A7F4-858B-46E7-8EA7-2FDA10C6722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04A40BBC-BBD3-4162-AB1E-4C6C0F7B1CFB}" type="slidenum">
              <a:rPr lang="en-US" altLang="en-US"/>
              <a:pPr eaLnBrk="1" hangingPunct="1">
                <a:spcBef>
                  <a:spcPct val="0"/>
                </a:spcBef>
              </a:pPr>
              <a:t>35</a:t>
            </a:fld>
            <a:endParaRPr lang="en-US" altLang="en-US"/>
          </a:p>
        </p:txBody>
      </p:sp>
      <p:sp>
        <p:nvSpPr>
          <p:cNvPr id="93187" name="Rectangle 2">
            <a:extLst>
              <a:ext uri="{FF2B5EF4-FFF2-40B4-BE49-F238E27FC236}">
                <a16:creationId xmlns:a16="http://schemas.microsoft.com/office/drawing/2014/main" id="{C1858835-8761-4556-8BDA-053A837D6482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3188" name="Rectangle 3">
            <a:extLst>
              <a:ext uri="{FF2B5EF4-FFF2-40B4-BE49-F238E27FC236}">
                <a16:creationId xmlns:a16="http://schemas.microsoft.com/office/drawing/2014/main" id="{C65DDA75-1C40-4A21-9B1A-93FEA7153CF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7">
            <a:extLst>
              <a:ext uri="{FF2B5EF4-FFF2-40B4-BE49-F238E27FC236}">
                <a16:creationId xmlns:a16="http://schemas.microsoft.com/office/drawing/2014/main" id="{ADA9A122-C2DF-472C-83D7-7251D2ED893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107F01BA-7F31-45CD-8B7F-A8CAB0B53CD9}" type="slidenum">
              <a:rPr lang="en-US" altLang="en-US"/>
              <a:pPr eaLnBrk="1" hangingPunct="1">
                <a:spcBef>
                  <a:spcPct val="0"/>
                </a:spcBef>
              </a:pPr>
              <a:t>36</a:t>
            </a:fld>
            <a:endParaRPr lang="en-US" altLang="en-US"/>
          </a:p>
        </p:txBody>
      </p:sp>
      <p:sp>
        <p:nvSpPr>
          <p:cNvPr id="94211" name="Rectangle 2">
            <a:extLst>
              <a:ext uri="{FF2B5EF4-FFF2-40B4-BE49-F238E27FC236}">
                <a16:creationId xmlns:a16="http://schemas.microsoft.com/office/drawing/2014/main" id="{4550E2C5-F2EC-4683-B2E7-544314B8314D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4212" name="Rectangle 3">
            <a:extLst>
              <a:ext uri="{FF2B5EF4-FFF2-40B4-BE49-F238E27FC236}">
                <a16:creationId xmlns:a16="http://schemas.microsoft.com/office/drawing/2014/main" id="{9E9BA87D-7E55-48A9-A8E2-293BD737B39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7">
            <a:extLst>
              <a:ext uri="{FF2B5EF4-FFF2-40B4-BE49-F238E27FC236}">
                <a16:creationId xmlns:a16="http://schemas.microsoft.com/office/drawing/2014/main" id="{B258A021-AE0D-47C4-9343-C553C18D5A0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6D91D067-A4C0-4294-BE83-24CD3C7076F1}" type="slidenum">
              <a:rPr lang="en-US" altLang="en-US"/>
              <a:pPr eaLnBrk="1" hangingPunct="1">
                <a:spcBef>
                  <a:spcPct val="0"/>
                </a:spcBef>
              </a:pPr>
              <a:t>37</a:t>
            </a:fld>
            <a:endParaRPr lang="en-US" altLang="en-US"/>
          </a:p>
        </p:txBody>
      </p:sp>
      <p:sp>
        <p:nvSpPr>
          <p:cNvPr id="95235" name="Rectangle 2">
            <a:extLst>
              <a:ext uri="{FF2B5EF4-FFF2-40B4-BE49-F238E27FC236}">
                <a16:creationId xmlns:a16="http://schemas.microsoft.com/office/drawing/2014/main" id="{C897F010-C8BE-400D-8214-1E4C95A314EA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5236" name="Rectangle 3">
            <a:extLst>
              <a:ext uri="{FF2B5EF4-FFF2-40B4-BE49-F238E27FC236}">
                <a16:creationId xmlns:a16="http://schemas.microsoft.com/office/drawing/2014/main" id="{C4689ABE-BCD6-4EFF-8BDA-1EFDA33F8E0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7">
            <a:extLst>
              <a:ext uri="{FF2B5EF4-FFF2-40B4-BE49-F238E27FC236}">
                <a16:creationId xmlns:a16="http://schemas.microsoft.com/office/drawing/2014/main" id="{89406765-11F6-4993-A5C6-3918EBDD539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8120BA2A-9E0C-48B8-8C11-B7545C8B01A9}" type="slidenum">
              <a:rPr lang="en-US" altLang="en-US"/>
              <a:pPr eaLnBrk="1" hangingPunct="1">
                <a:spcBef>
                  <a:spcPct val="0"/>
                </a:spcBef>
              </a:pPr>
              <a:t>38</a:t>
            </a:fld>
            <a:endParaRPr lang="en-US" altLang="en-US"/>
          </a:p>
        </p:txBody>
      </p:sp>
      <p:sp>
        <p:nvSpPr>
          <p:cNvPr id="96259" name="Rectangle 2">
            <a:extLst>
              <a:ext uri="{FF2B5EF4-FFF2-40B4-BE49-F238E27FC236}">
                <a16:creationId xmlns:a16="http://schemas.microsoft.com/office/drawing/2014/main" id="{4F53477D-1960-4DA3-B531-198CED05F230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6260" name="Rectangle 3">
            <a:extLst>
              <a:ext uri="{FF2B5EF4-FFF2-40B4-BE49-F238E27FC236}">
                <a16:creationId xmlns:a16="http://schemas.microsoft.com/office/drawing/2014/main" id="{2459724F-58F6-4E53-B2FD-C817A356569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7">
            <a:extLst>
              <a:ext uri="{FF2B5EF4-FFF2-40B4-BE49-F238E27FC236}">
                <a16:creationId xmlns:a16="http://schemas.microsoft.com/office/drawing/2014/main" id="{2F6E86A4-50D0-4C6F-B8E7-08800AEFF41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67DB9C5B-B7AE-4564-92DF-2593B1B56840}" type="slidenum">
              <a:rPr lang="en-US" altLang="en-US"/>
              <a:pPr eaLnBrk="1" hangingPunct="1">
                <a:spcBef>
                  <a:spcPct val="0"/>
                </a:spcBef>
              </a:pPr>
              <a:t>39</a:t>
            </a:fld>
            <a:endParaRPr lang="en-US" altLang="en-US"/>
          </a:p>
        </p:txBody>
      </p:sp>
      <p:sp>
        <p:nvSpPr>
          <p:cNvPr id="97283" name="Rectangle 2">
            <a:extLst>
              <a:ext uri="{FF2B5EF4-FFF2-40B4-BE49-F238E27FC236}">
                <a16:creationId xmlns:a16="http://schemas.microsoft.com/office/drawing/2014/main" id="{75C889F1-DCF5-49C6-8725-79783C51A3AA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7284" name="Rectangle 3">
            <a:extLst>
              <a:ext uri="{FF2B5EF4-FFF2-40B4-BE49-F238E27FC236}">
                <a16:creationId xmlns:a16="http://schemas.microsoft.com/office/drawing/2014/main" id="{D8B957C9-2B36-439D-9207-F91A206D1FB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7">
            <a:extLst>
              <a:ext uri="{FF2B5EF4-FFF2-40B4-BE49-F238E27FC236}">
                <a16:creationId xmlns:a16="http://schemas.microsoft.com/office/drawing/2014/main" id="{52B7DE01-6B41-42E0-A098-876BCEAE0D4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3674BAA0-EE21-4BC5-B1E4-FCD6FAA5EE39}" type="slidenum">
              <a:rPr lang="en-US" altLang="en-US"/>
              <a:pPr eaLnBrk="1" hangingPunct="1">
                <a:spcBef>
                  <a:spcPct val="0"/>
                </a:spcBef>
              </a:pPr>
              <a:t>4</a:t>
            </a:fld>
            <a:endParaRPr lang="en-US" altLang="en-US"/>
          </a:p>
        </p:txBody>
      </p:sp>
      <p:sp>
        <p:nvSpPr>
          <p:cNvPr id="61443" name="Rectangle 2">
            <a:extLst>
              <a:ext uri="{FF2B5EF4-FFF2-40B4-BE49-F238E27FC236}">
                <a16:creationId xmlns:a16="http://schemas.microsoft.com/office/drawing/2014/main" id="{7118C457-1E25-41BD-BA26-E580AEF44473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44" name="Rectangle 3">
            <a:extLst>
              <a:ext uri="{FF2B5EF4-FFF2-40B4-BE49-F238E27FC236}">
                <a16:creationId xmlns:a16="http://schemas.microsoft.com/office/drawing/2014/main" id="{0F7CFA46-1352-4F1E-A956-01C01687B6D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7">
            <a:extLst>
              <a:ext uri="{FF2B5EF4-FFF2-40B4-BE49-F238E27FC236}">
                <a16:creationId xmlns:a16="http://schemas.microsoft.com/office/drawing/2014/main" id="{6FBB578C-7A9F-4E8D-9D10-01695AB9014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40CAF95C-A1EB-4F59-85E1-E9F853664102}" type="slidenum">
              <a:rPr lang="en-US" altLang="en-US"/>
              <a:pPr eaLnBrk="1" hangingPunct="1">
                <a:spcBef>
                  <a:spcPct val="0"/>
                </a:spcBef>
              </a:pPr>
              <a:t>40</a:t>
            </a:fld>
            <a:endParaRPr lang="en-US" altLang="en-US"/>
          </a:p>
        </p:txBody>
      </p:sp>
      <p:sp>
        <p:nvSpPr>
          <p:cNvPr id="98307" name="Rectangle 2">
            <a:extLst>
              <a:ext uri="{FF2B5EF4-FFF2-40B4-BE49-F238E27FC236}">
                <a16:creationId xmlns:a16="http://schemas.microsoft.com/office/drawing/2014/main" id="{E9CBB502-FE38-406A-BCFB-C461F58E568A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8308" name="Rectangle 3">
            <a:extLst>
              <a:ext uri="{FF2B5EF4-FFF2-40B4-BE49-F238E27FC236}">
                <a16:creationId xmlns:a16="http://schemas.microsoft.com/office/drawing/2014/main" id="{3B63D038-4EBC-470F-8E3F-88F40D9BD13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7">
            <a:extLst>
              <a:ext uri="{FF2B5EF4-FFF2-40B4-BE49-F238E27FC236}">
                <a16:creationId xmlns:a16="http://schemas.microsoft.com/office/drawing/2014/main" id="{D1EC6556-E6DA-4C5E-B995-E3B27736CC1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29C697E2-5D99-4087-9722-584097161ACC}" type="slidenum">
              <a:rPr lang="en-US" altLang="en-US"/>
              <a:pPr eaLnBrk="1" hangingPunct="1">
                <a:spcBef>
                  <a:spcPct val="0"/>
                </a:spcBef>
              </a:pPr>
              <a:t>41</a:t>
            </a:fld>
            <a:endParaRPr lang="en-US" altLang="en-US"/>
          </a:p>
        </p:txBody>
      </p:sp>
      <p:sp>
        <p:nvSpPr>
          <p:cNvPr id="99331" name="Rectangle 2">
            <a:extLst>
              <a:ext uri="{FF2B5EF4-FFF2-40B4-BE49-F238E27FC236}">
                <a16:creationId xmlns:a16="http://schemas.microsoft.com/office/drawing/2014/main" id="{3431948D-59F4-455D-B8BD-AC7EE84084F3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9332" name="Rectangle 3">
            <a:extLst>
              <a:ext uri="{FF2B5EF4-FFF2-40B4-BE49-F238E27FC236}">
                <a16:creationId xmlns:a16="http://schemas.microsoft.com/office/drawing/2014/main" id="{09D9508E-2914-4F50-A617-3F596F27ECE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7">
            <a:extLst>
              <a:ext uri="{FF2B5EF4-FFF2-40B4-BE49-F238E27FC236}">
                <a16:creationId xmlns:a16="http://schemas.microsoft.com/office/drawing/2014/main" id="{53C2956C-3A89-404D-8F21-D47CC4544B1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C5E31491-3286-40FF-8518-A15D2C7CF193}" type="slidenum">
              <a:rPr lang="en-US" altLang="en-US"/>
              <a:pPr eaLnBrk="1" hangingPunct="1">
                <a:spcBef>
                  <a:spcPct val="0"/>
                </a:spcBef>
              </a:pPr>
              <a:t>42</a:t>
            </a:fld>
            <a:endParaRPr lang="en-US" altLang="en-US"/>
          </a:p>
        </p:txBody>
      </p:sp>
      <p:sp>
        <p:nvSpPr>
          <p:cNvPr id="100355" name="Rectangle 2">
            <a:extLst>
              <a:ext uri="{FF2B5EF4-FFF2-40B4-BE49-F238E27FC236}">
                <a16:creationId xmlns:a16="http://schemas.microsoft.com/office/drawing/2014/main" id="{9F3B24FD-6F6A-4F80-A1EA-E93F0BF3DAB3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0356" name="Rectangle 3">
            <a:extLst>
              <a:ext uri="{FF2B5EF4-FFF2-40B4-BE49-F238E27FC236}">
                <a16:creationId xmlns:a16="http://schemas.microsoft.com/office/drawing/2014/main" id="{A6CF2E7F-C45B-4A5B-B423-F618A884E13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7">
            <a:extLst>
              <a:ext uri="{FF2B5EF4-FFF2-40B4-BE49-F238E27FC236}">
                <a16:creationId xmlns:a16="http://schemas.microsoft.com/office/drawing/2014/main" id="{8CB9B71E-016A-4223-9165-1FA6451D695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689E2830-3154-4743-AFD2-3444E30AC20D}" type="slidenum">
              <a:rPr lang="en-US" altLang="en-US"/>
              <a:pPr eaLnBrk="1" hangingPunct="1">
                <a:spcBef>
                  <a:spcPct val="0"/>
                </a:spcBef>
              </a:pPr>
              <a:t>5</a:t>
            </a:fld>
            <a:endParaRPr lang="en-US" altLang="en-US"/>
          </a:p>
        </p:txBody>
      </p:sp>
      <p:sp>
        <p:nvSpPr>
          <p:cNvPr id="62467" name="Rectangle 2">
            <a:extLst>
              <a:ext uri="{FF2B5EF4-FFF2-40B4-BE49-F238E27FC236}">
                <a16:creationId xmlns:a16="http://schemas.microsoft.com/office/drawing/2014/main" id="{07EAF418-C169-40A2-ABB8-D79AE105C51E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2468" name="Rectangle 3">
            <a:extLst>
              <a:ext uri="{FF2B5EF4-FFF2-40B4-BE49-F238E27FC236}">
                <a16:creationId xmlns:a16="http://schemas.microsoft.com/office/drawing/2014/main" id="{75E84373-196F-4843-A02C-907AA8C985E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7">
            <a:extLst>
              <a:ext uri="{FF2B5EF4-FFF2-40B4-BE49-F238E27FC236}">
                <a16:creationId xmlns:a16="http://schemas.microsoft.com/office/drawing/2014/main" id="{97C72F98-6A19-4C47-9DFD-BBE8B77B9F5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41D31B8F-D828-4CE0-964B-0E3776850AEF}" type="slidenum">
              <a:rPr lang="en-US" altLang="en-US"/>
              <a:pPr eaLnBrk="1" hangingPunct="1">
                <a:spcBef>
                  <a:spcPct val="0"/>
                </a:spcBef>
              </a:pPr>
              <a:t>6</a:t>
            </a:fld>
            <a:endParaRPr lang="en-US" altLang="en-US"/>
          </a:p>
        </p:txBody>
      </p:sp>
      <p:sp>
        <p:nvSpPr>
          <p:cNvPr id="63491" name="Rectangle 2">
            <a:extLst>
              <a:ext uri="{FF2B5EF4-FFF2-40B4-BE49-F238E27FC236}">
                <a16:creationId xmlns:a16="http://schemas.microsoft.com/office/drawing/2014/main" id="{8A261963-DFA8-4750-8BF8-D0B227BE4F4D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3492" name="Rectangle 3">
            <a:extLst>
              <a:ext uri="{FF2B5EF4-FFF2-40B4-BE49-F238E27FC236}">
                <a16:creationId xmlns:a16="http://schemas.microsoft.com/office/drawing/2014/main" id="{DAE45F8D-A1B6-4A5C-8D89-BC99910B439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7">
            <a:extLst>
              <a:ext uri="{FF2B5EF4-FFF2-40B4-BE49-F238E27FC236}">
                <a16:creationId xmlns:a16="http://schemas.microsoft.com/office/drawing/2014/main" id="{662D59FE-14D8-46A8-AD39-6CD2688315B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7BD79AB5-94CE-4302-997B-2006F514746C}" type="slidenum">
              <a:rPr lang="en-US" altLang="en-US"/>
              <a:pPr eaLnBrk="1" hangingPunct="1">
                <a:spcBef>
                  <a:spcPct val="0"/>
                </a:spcBef>
              </a:pPr>
              <a:t>7</a:t>
            </a:fld>
            <a:endParaRPr lang="en-US" altLang="en-US"/>
          </a:p>
        </p:txBody>
      </p:sp>
      <p:sp>
        <p:nvSpPr>
          <p:cNvPr id="64515" name="Rectangle 2">
            <a:extLst>
              <a:ext uri="{FF2B5EF4-FFF2-40B4-BE49-F238E27FC236}">
                <a16:creationId xmlns:a16="http://schemas.microsoft.com/office/drawing/2014/main" id="{392D4792-1EAB-40B5-8ED2-133C4866AC60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4516" name="Rectangle 3">
            <a:extLst>
              <a:ext uri="{FF2B5EF4-FFF2-40B4-BE49-F238E27FC236}">
                <a16:creationId xmlns:a16="http://schemas.microsoft.com/office/drawing/2014/main" id="{DC17A731-194C-4322-94FD-24E4F6384BF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Slide Image Placeholder 1">
            <a:extLst>
              <a:ext uri="{FF2B5EF4-FFF2-40B4-BE49-F238E27FC236}">
                <a16:creationId xmlns:a16="http://schemas.microsoft.com/office/drawing/2014/main" id="{466FE446-E64A-4616-B880-C169BCA07A23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5539" name="Notes Placeholder 2">
            <a:extLst>
              <a:ext uri="{FF2B5EF4-FFF2-40B4-BE49-F238E27FC236}">
                <a16:creationId xmlns:a16="http://schemas.microsoft.com/office/drawing/2014/main" id="{7CB75F0F-2F8A-47CB-A41D-D433BDBE7CC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5540" name="Slide Number Placeholder 3">
            <a:extLst>
              <a:ext uri="{FF2B5EF4-FFF2-40B4-BE49-F238E27FC236}">
                <a16:creationId xmlns:a16="http://schemas.microsoft.com/office/drawing/2014/main" id="{5BA933EB-BC2A-4865-8468-4C988218D39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F9DDEEE0-F818-452E-B262-0B9FF9DC3716}" type="slidenum">
              <a:rPr lang="en-US" altLang="en-US"/>
              <a:pPr eaLnBrk="1" hangingPunct="1">
                <a:spcBef>
                  <a:spcPct val="0"/>
                </a:spcBef>
              </a:pPr>
              <a:t>8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7">
            <a:extLst>
              <a:ext uri="{FF2B5EF4-FFF2-40B4-BE49-F238E27FC236}">
                <a16:creationId xmlns:a16="http://schemas.microsoft.com/office/drawing/2014/main" id="{D4AB7D45-E9A6-48D2-9FE6-D3A90EA77B7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6BB8293A-1C9E-46B5-A9B3-F4AC467940B3}" type="slidenum">
              <a:rPr lang="en-US" altLang="en-US"/>
              <a:pPr eaLnBrk="1" hangingPunct="1">
                <a:spcBef>
                  <a:spcPct val="0"/>
                </a:spcBef>
              </a:pPr>
              <a:t>9</a:t>
            </a:fld>
            <a:endParaRPr lang="en-US" altLang="en-US"/>
          </a:p>
        </p:txBody>
      </p:sp>
      <p:sp>
        <p:nvSpPr>
          <p:cNvPr id="66563" name="Rectangle 2">
            <a:extLst>
              <a:ext uri="{FF2B5EF4-FFF2-40B4-BE49-F238E27FC236}">
                <a16:creationId xmlns:a16="http://schemas.microsoft.com/office/drawing/2014/main" id="{E2D302E5-36CD-4F6E-9187-2A78C3F2C484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6564" name="Rectangle 3">
            <a:extLst>
              <a:ext uri="{FF2B5EF4-FFF2-40B4-BE49-F238E27FC236}">
                <a16:creationId xmlns:a16="http://schemas.microsoft.com/office/drawing/2014/main" id="{3225297D-00ED-4EDD-87A7-EE55797B920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>
            <a:extLst>
              <a:ext uri="{FF2B5EF4-FFF2-40B4-BE49-F238E27FC236}">
                <a16:creationId xmlns:a16="http://schemas.microsoft.com/office/drawing/2014/main" id="{97144139-F4CD-4834-946B-5599F0BF2C77}"/>
              </a:ext>
            </a:extLst>
          </p:cNvPr>
          <p:cNvGrpSpPr>
            <a:grpSpLocks/>
          </p:cNvGrpSpPr>
          <p:nvPr/>
        </p:nvGrpSpPr>
        <p:grpSpPr bwMode="auto">
          <a:xfrm>
            <a:off x="0" y="2438400"/>
            <a:ext cx="9009063" cy="1052513"/>
            <a:chOff x="0" y="1536"/>
            <a:chExt cx="5675" cy="663"/>
          </a:xfrm>
        </p:grpSpPr>
        <p:grpSp>
          <p:nvGrpSpPr>
            <p:cNvPr id="5" name="Group 3">
              <a:extLst>
                <a:ext uri="{FF2B5EF4-FFF2-40B4-BE49-F238E27FC236}">
                  <a16:creationId xmlns:a16="http://schemas.microsoft.com/office/drawing/2014/main" id="{BBC95F76-6EB8-4701-8758-763F13491AA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83" y="1604"/>
              <a:ext cx="448" cy="299"/>
              <a:chOff x="720" y="336"/>
              <a:chExt cx="624" cy="432"/>
            </a:xfrm>
          </p:grpSpPr>
          <p:sp>
            <p:nvSpPr>
              <p:cNvPr id="12" name="Rectangle 4">
                <a:extLst>
                  <a:ext uri="{FF2B5EF4-FFF2-40B4-BE49-F238E27FC236}">
                    <a16:creationId xmlns:a16="http://schemas.microsoft.com/office/drawing/2014/main" id="{1AAEDB90-4592-47F9-9C0C-3F9FB25FB81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20" y="336"/>
                <a:ext cx="384" cy="432"/>
              </a:xfrm>
              <a:prstGeom prst="rect">
                <a:avLst/>
              </a:prstGeom>
              <a:solidFill>
                <a:schemeClr val="fol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/>
              </a:p>
            </p:txBody>
          </p:sp>
          <p:sp>
            <p:nvSpPr>
              <p:cNvPr id="13" name="Rectangle 5">
                <a:extLst>
                  <a:ext uri="{FF2B5EF4-FFF2-40B4-BE49-F238E27FC236}">
                    <a16:creationId xmlns:a16="http://schemas.microsoft.com/office/drawing/2014/main" id="{0E971C78-84A9-42E9-AC89-525218DCD53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56" y="336"/>
                <a:ext cx="288" cy="432"/>
              </a:xfrm>
              <a:prstGeom prst="rect">
                <a:avLst/>
              </a:prstGeom>
              <a:gradFill rotWithShape="0">
                <a:gsLst>
                  <a:gs pos="0">
                    <a:schemeClr val="folHlink"/>
                  </a:gs>
                  <a:gs pos="100000">
                    <a:schemeClr val="bg1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/>
              </a:p>
            </p:txBody>
          </p:sp>
        </p:grpSp>
        <p:grpSp>
          <p:nvGrpSpPr>
            <p:cNvPr id="6" name="Group 6">
              <a:extLst>
                <a:ext uri="{FF2B5EF4-FFF2-40B4-BE49-F238E27FC236}">
                  <a16:creationId xmlns:a16="http://schemas.microsoft.com/office/drawing/2014/main" id="{C97ADAB7-15DD-4956-B3D0-387CD2A505B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61" y="1870"/>
              <a:ext cx="465" cy="299"/>
              <a:chOff x="912" y="2640"/>
              <a:chExt cx="672" cy="432"/>
            </a:xfrm>
          </p:grpSpPr>
          <p:sp>
            <p:nvSpPr>
              <p:cNvPr id="10" name="Rectangle 7">
                <a:extLst>
                  <a:ext uri="{FF2B5EF4-FFF2-40B4-BE49-F238E27FC236}">
                    <a16:creationId xmlns:a16="http://schemas.microsoft.com/office/drawing/2014/main" id="{F65E2F08-DD7F-4CF4-826D-FC05691B5AE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12" y="2640"/>
                <a:ext cx="384" cy="432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/>
              </a:p>
            </p:txBody>
          </p:sp>
          <p:sp>
            <p:nvSpPr>
              <p:cNvPr id="11" name="Rectangle 8">
                <a:extLst>
                  <a:ext uri="{FF2B5EF4-FFF2-40B4-BE49-F238E27FC236}">
                    <a16:creationId xmlns:a16="http://schemas.microsoft.com/office/drawing/2014/main" id="{26AB3172-A85E-43CD-BE35-912F2992DC7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249" y="2640"/>
                <a:ext cx="335" cy="432"/>
              </a:xfrm>
              <a:prstGeom prst="rect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/>
              </a:p>
            </p:txBody>
          </p:sp>
        </p:grpSp>
        <p:sp>
          <p:nvSpPr>
            <p:cNvPr id="7" name="Rectangle 9">
              <a:extLst>
                <a:ext uri="{FF2B5EF4-FFF2-40B4-BE49-F238E27FC236}">
                  <a16:creationId xmlns:a16="http://schemas.microsoft.com/office/drawing/2014/main" id="{0C289EA3-9943-4D2D-94BC-34F6BDB4D8A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1824"/>
              <a:ext cx="353" cy="26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hlink"/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en-US" altLang="en-US"/>
            </a:p>
          </p:txBody>
        </p:sp>
        <p:sp>
          <p:nvSpPr>
            <p:cNvPr id="8" name="Rectangle 10">
              <a:extLst>
                <a:ext uri="{FF2B5EF4-FFF2-40B4-BE49-F238E27FC236}">
                  <a16:creationId xmlns:a16="http://schemas.microsoft.com/office/drawing/2014/main" id="{74B0BAF7-B875-457D-B20C-BEF5307FAA2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0" y="1536"/>
              <a:ext cx="20" cy="663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en-US" altLang="en-US"/>
            </a:p>
          </p:txBody>
        </p:sp>
        <p:sp>
          <p:nvSpPr>
            <p:cNvPr id="9" name="Rectangle 11">
              <a:extLst>
                <a:ext uri="{FF2B5EF4-FFF2-40B4-BE49-F238E27FC236}">
                  <a16:creationId xmlns:a16="http://schemas.microsoft.com/office/drawing/2014/main" id="{6C1A3A25-170F-4DB0-87D1-B39F0E8DFF87}"/>
                </a:ext>
              </a:extLst>
            </p:cNvPr>
            <p:cNvSpPr>
              <a:spLocks noChangeArrowheads="1"/>
            </p:cNvSpPr>
            <p:nvPr/>
          </p:nvSpPr>
          <p:spPr bwMode="auto">
            <a:xfrm flipV="1">
              <a:off x="199" y="2054"/>
              <a:ext cx="5476" cy="35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en-US" altLang="en-US"/>
            </a:p>
          </p:txBody>
        </p:sp>
      </p:grpSp>
      <p:sp>
        <p:nvSpPr>
          <p:cNvPr id="44044" name="Rectangle 12"/>
          <p:cNvSpPr>
            <a:spLocks noGrp="1" noChangeArrowheads="1"/>
          </p:cNvSpPr>
          <p:nvPr>
            <p:ph type="ctrTitle"/>
          </p:nvPr>
        </p:nvSpPr>
        <p:spPr>
          <a:xfrm>
            <a:off x="990600" y="1676400"/>
            <a:ext cx="7772400" cy="1462088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noProof="0"/>
              <a:t>Click to edit Master title style</a:t>
            </a:r>
          </a:p>
        </p:txBody>
      </p:sp>
      <p:sp>
        <p:nvSpPr>
          <p:cNvPr id="44045" name="Rectangle 1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pPr lvl="0"/>
            <a:r>
              <a:rPr lang="en-US" noProof="0"/>
              <a:t>Click to edit Master subtitle style</a:t>
            </a:r>
          </a:p>
        </p:txBody>
      </p:sp>
      <p:sp>
        <p:nvSpPr>
          <p:cNvPr id="14" name="Rectangle 14">
            <a:extLst>
              <a:ext uri="{FF2B5EF4-FFF2-40B4-BE49-F238E27FC236}">
                <a16:creationId xmlns:a16="http://schemas.microsoft.com/office/drawing/2014/main" id="{7F38E3B8-C513-4A58-8FD8-535811DBBE0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xfrm>
            <a:off x="990600" y="6248400"/>
            <a:ext cx="1905000" cy="457200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5" name="Rectangle 15">
            <a:extLst>
              <a:ext uri="{FF2B5EF4-FFF2-40B4-BE49-F238E27FC236}">
                <a16:creationId xmlns:a16="http://schemas.microsoft.com/office/drawing/2014/main" id="{4E98A212-6D9C-4E5D-B60F-49B0FADAEE1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xfrm>
            <a:off x="3429000" y="6248400"/>
            <a:ext cx="2895600" cy="457200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6" name="Rectangle 16">
            <a:extLst>
              <a:ext uri="{FF2B5EF4-FFF2-40B4-BE49-F238E27FC236}">
                <a16:creationId xmlns:a16="http://schemas.microsoft.com/office/drawing/2014/main" id="{B62A9496-7052-461F-8E58-65D352B3F3C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xfrm>
            <a:off x="6858000" y="6248400"/>
            <a:ext cx="1905000" cy="457200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D9F35D40-3633-48B2-9962-FE7C2B1A4A2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41124422"/>
      </p:ext>
    </p:extLst>
  </p:cSld>
  <p:clrMapOvr>
    <a:masterClrMapping/>
  </p:clrMapOvr>
  <p:transition spd="slow">
    <p:comb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1">
            <a:extLst>
              <a:ext uri="{FF2B5EF4-FFF2-40B4-BE49-F238E27FC236}">
                <a16:creationId xmlns:a16="http://schemas.microsoft.com/office/drawing/2014/main" id="{580D8519-7778-4E25-8100-4E90073A2A9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2">
            <a:extLst>
              <a:ext uri="{FF2B5EF4-FFF2-40B4-BE49-F238E27FC236}">
                <a16:creationId xmlns:a16="http://schemas.microsoft.com/office/drawing/2014/main" id="{8D8953A0-DACE-4FFF-949A-423EBC44D83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3">
            <a:extLst>
              <a:ext uri="{FF2B5EF4-FFF2-40B4-BE49-F238E27FC236}">
                <a16:creationId xmlns:a16="http://schemas.microsoft.com/office/drawing/2014/main" id="{6D4DAABD-AD6D-45EB-9B56-36CD79644C1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4180A80-8D12-4417-BDEB-06749D46B44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08169126"/>
      </p:ext>
    </p:extLst>
  </p:cSld>
  <p:clrMapOvr>
    <a:masterClrMapping/>
  </p:clrMapOvr>
  <p:transition spd="slow">
    <p:comb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04050" y="214313"/>
            <a:ext cx="1951038" cy="59182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0938" y="214313"/>
            <a:ext cx="5700712" cy="59182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1">
            <a:extLst>
              <a:ext uri="{FF2B5EF4-FFF2-40B4-BE49-F238E27FC236}">
                <a16:creationId xmlns:a16="http://schemas.microsoft.com/office/drawing/2014/main" id="{7BF3FB84-9FC6-49B9-AC58-A965492C70D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2">
            <a:extLst>
              <a:ext uri="{FF2B5EF4-FFF2-40B4-BE49-F238E27FC236}">
                <a16:creationId xmlns:a16="http://schemas.microsoft.com/office/drawing/2014/main" id="{1FA655C7-0806-45C3-B11C-82B6B2237E2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3">
            <a:extLst>
              <a:ext uri="{FF2B5EF4-FFF2-40B4-BE49-F238E27FC236}">
                <a16:creationId xmlns:a16="http://schemas.microsoft.com/office/drawing/2014/main" id="{A787D2C5-162A-47FA-883E-6742C1F3155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CC76F25-8C0D-42C0-AAC4-DF9BB7D071A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61385800"/>
      </p:ext>
    </p:extLst>
  </p:cSld>
  <p:clrMapOvr>
    <a:masterClrMapping/>
  </p:clrMapOvr>
  <p:transition spd="slow">
    <p:comb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dgm" preserve="1">
  <p:cSld name="Title and Diagram or Organization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0938" y="214313"/>
            <a:ext cx="7793037" cy="146208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martArt Placeholder 2"/>
          <p:cNvSpPr>
            <a:spLocks noGrp="1"/>
          </p:cNvSpPr>
          <p:nvPr>
            <p:ph type="dgm" idx="1"/>
          </p:nvPr>
        </p:nvSpPr>
        <p:spPr>
          <a:xfrm>
            <a:off x="1182688" y="2017713"/>
            <a:ext cx="7772400" cy="4114800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4" name="Rectangle 11">
            <a:extLst>
              <a:ext uri="{FF2B5EF4-FFF2-40B4-BE49-F238E27FC236}">
                <a16:creationId xmlns:a16="http://schemas.microsoft.com/office/drawing/2014/main" id="{BAF5CD12-D203-4FD9-9029-EE487BB352C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2">
            <a:extLst>
              <a:ext uri="{FF2B5EF4-FFF2-40B4-BE49-F238E27FC236}">
                <a16:creationId xmlns:a16="http://schemas.microsoft.com/office/drawing/2014/main" id="{F17B38D0-1893-4535-B6D6-45C92163E74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3">
            <a:extLst>
              <a:ext uri="{FF2B5EF4-FFF2-40B4-BE49-F238E27FC236}">
                <a16:creationId xmlns:a16="http://schemas.microsoft.com/office/drawing/2014/main" id="{2D3EC998-831F-49D7-B065-55362704A31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99C1193-69E2-4CC0-9060-A92129D93D2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0127101"/>
      </p:ext>
    </p:extLst>
  </p:cSld>
  <p:clrMapOvr>
    <a:masterClrMapping/>
  </p:clrMapOvr>
  <p:transition spd="slow">
    <p:comb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1">
            <a:extLst>
              <a:ext uri="{FF2B5EF4-FFF2-40B4-BE49-F238E27FC236}">
                <a16:creationId xmlns:a16="http://schemas.microsoft.com/office/drawing/2014/main" id="{6F469B33-62C0-4B40-A984-945214A0634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2">
            <a:extLst>
              <a:ext uri="{FF2B5EF4-FFF2-40B4-BE49-F238E27FC236}">
                <a16:creationId xmlns:a16="http://schemas.microsoft.com/office/drawing/2014/main" id="{F49D788F-72C3-444D-BB16-83269541FA5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3">
            <a:extLst>
              <a:ext uri="{FF2B5EF4-FFF2-40B4-BE49-F238E27FC236}">
                <a16:creationId xmlns:a16="http://schemas.microsoft.com/office/drawing/2014/main" id="{660334C1-A627-4DF8-88C5-E0391D977A6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74F2478-B301-4AD4-BC23-9924009DE9F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94079191"/>
      </p:ext>
    </p:extLst>
  </p:cSld>
  <p:clrMapOvr>
    <a:masterClrMapping/>
  </p:clrMapOvr>
  <p:transition spd="slow">
    <p:comb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11">
            <a:extLst>
              <a:ext uri="{FF2B5EF4-FFF2-40B4-BE49-F238E27FC236}">
                <a16:creationId xmlns:a16="http://schemas.microsoft.com/office/drawing/2014/main" id="{651D20F7-BA55-4463-A3D8-B106676E68C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2">
            <a:extLst>
              <a:ext uri="{FF2B5EF4-FFF2-40B4-BE49-F238E27FC236}">
                <a16:creationId xmlns:a16="http://schemas.microsoft.com/office/drawing/2014/main" id="{C7F4F8F0-BF0C-45CB-8E85-A4FDA2A7FEE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3">
            <a:extLst>
              <a:ext uri="{FF2B5EF4-FFF2-40B4-BE49-F238E27FC236}">
                <a16:creationId xmlns:a16="http://schemas.microsoft.com/office/drawing/2014/main" id="{ABC356D5-B57D-484A-86B0-277E4DD5CB5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C37CB3E-53B6-4E77-86D0-6B8BC451CF2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7318191"/>
      </p:ext>
    </p:extLst>
  </p:cSld>
  <p:clrMapOvr>
    <a:masterClrMapping/>
  </p:clrMapOvr>
  <p:transition spd="slow">
    <p:comb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82688" y="2017713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45088" y="2017713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11">
            <a:extLst>
              <a:ext uri="{FF2B5EF4-FFF2-40B4-BE49-F238E27FC236}">
                <a16:creationId xmlns:a16="http://schemas.microsoft.com/office/drawing/2014/main" id="{9E911DF6-E590-466E-8800-876377A5333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2">
            <a:extLst>
              <a:ext uri="{FF2B5EF4-FFF2-40B4-BE49-F238E27FC236}">
                <a16:creationId xmlns:a16="http://schemas.microsoft.com/office/drawing/2014/main" id="{33D812AB-1420-4054-BB79-100A667E25E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3">
            <a:extLst>
              <a:ext uri="{FF2B5EF4-FFF2-40B4-BE49-F238E27FC236}">
                <a16:creationId xmlns:a16="http://schemas.microsoft.com/office/drawing/2014/main" id="{02601F24-950F-433E-A64F-1770D709F88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9FEE16A-953F-499A-AF87-F2C03E51E45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37479998"/>
      </p:ext>
    </p:extLst>
  </p:cSld>
  <p:clrMapOvr>
    <a:masterClrMapping/>
  </p:clrMapOvr>
  <p:transition spd="slow">
    <p:comb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11">
            <a:extLst>
              <a:ext uri="{FF2B5EF4-FFF2-40B4-BE49-F238E27FC236}">
                <a16:creationId xmlns:a16="http://schemas.microsoft.com/office/drawing/2014/main" id="{858A1129-BF75-4695-B842-68FAC8ED7C9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12">
            <a:extLst>
              <a:ext uri="{FF2B5EF4-FFF2-40B4-BE49-F238E27FC236}">
                <a16:creationId xmlns:a16="http://schemas.microsoft.com/office/drawing/2014/main" id="{38C772CE-1515-4C0F-B6B9-3E00649954D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13">
            <a:extLst>
              <a:ext uri="{FF2B5EF4-FFF2-40B4-BE49-F238E27FC236}">
                <a16:creationId xmlns:a16="http://schemas.microsoft.com/office/drawing/2014/main" id="{23BFF299-8602-4862-8477-C6AAF95F23E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9B5C477-0A60-47F9-8525-FC4CBA33DD3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51041540"/>
      </p:ext>
    </p:extLst>
  </p:cSld>
  <p:clrMapOvr>
    <a:masterClrMapping/>
  </p:clrMapOvr>
  <p:transition spd="slow">
    <p:comb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11">
            <a:extLst>
              <a:ext uri="{FF2B5EF4-FFF2-40B4-BE49-F238E27FC236}">
                <a16:creationId xmlns:a16="http://schemas.microsoft.com/office/drawing/2014/main" id="{D4B62718-2FAB-455F-89E5-D4FD547D02F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12">
            <a:extLst>
              <a:ext uri="{FF2B5EF4-FFF2-40B4-BE49-F238E27FC236}">
                <a16:creationId xmlns:a16="http://schemas.microsoft.com/office/drawing/2014/main" id="{FDC6802F-55EA-4F2C-A9C3-7DCE1C757BD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3">
            <a:extLst>
              <a:ext uri="{FF2B5EF4-FFF2-40B4-BE49-F238E27FC236}">
                <a16:creationId xmlns:a16="http://schemas.microsoft.com/office/drawing/2014/main" id="{C1552282-0D98-4DFB-AF4F-ED985D9F3D7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EE371AE-3416-445A-AFFB-E2D18039A67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49793088"/>
      </p:ext>
    </p:extLst>
  </p:cSld>
  <p:clrMapOvr>
    <a:masterClrMapping/>
  </p:clrMapOvr>
  <p:transition spd="slow">
    <p:comb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1">
            <a:extLst>
              <a:ext uri="{FF2B5EF4-FFF2-40B4-BE49-F238E27FC236}">
                <a16:creationId xmlns:a16="http://schemas.microsoft.com/office/drawing/2014/main" id="{EFBF6DBF-8959-4846-A359-FD665D6304D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12">
            <a:extLst>
              <a:ext uri="{FF2B5EF4-FFF2-40B4-BE49-F238E27FC236}">
                <a16:creationId xmlns:a16="http://schemas.microsoft.com/office/drawing/2014/main" id="{8B9A135F-1BD7-4BE9-81DA-D5D0C801436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13">
            <a:extLst>
              <a:ext uri="{FF2B5EF4-FFF2-40B4-BE49-F238E27FC236}">
                <a16:creationId xmlns:a16="http://schemas.microsoft.com/office/drawing/2014/main" id="{3153C599-7879-4218-86A1-839E3F51604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CD65E63-AC08-4D50-9797-A5BA7A77714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66138755"/>
      </p:ext>
    </p:extLst>
  </p:cSld>
  <p:clrMapOvr>
    <a:masterClrMapping/>
  </p:clrMapOvr>
  <p:transition spd="slow">
    <p:comb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1">
            <a:extLst>
              <a:ext uri="{FF2B5EF4-FFF2-40B4-BE49-F238E27FC236}">
                <a16:creationId xmlns:a16="http://schemas.microsoft.com/office/drawing/2014/main" id="{BC6E9399-FDC7-47E7-BB18-8E1AD8ECC92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2">
            <a:extLst>
              <a:ext uri="{FF2B5EF4-FFF2-40B4-BE49-F238E27FC236}">
                <a16:creationId xmlns:a16="http://schemas.microsoft.com/office/drawing/2014/main" id="{BC4E49AB-40BF-4BB5-BDE8-3C730BF0B2C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3">
            <a:extLst>
              <a:ext uri="{FF2B5EF4-FFF2-40B4-BE49-F238E27FC236}">
                <a16:creationId xmlns:a16="http://schemas.microsoft.com/office/drawing/2014/main" id="{B9D1FBED-D1E5-40D7-A17D-3B77E314A9F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B70FE82-78E0-4DA2-B6EB-651CC752807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26085353"/>
      </p:ext>
    </p:extLst>
  </p:cSld>
  <p:clrMapOvr>
    <a:masterClrMapping/>
  </p:clrMapOvr>
  <p:transition spd="slow">
    <p:comb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1">
            <a:extLst>
              <a:ext uri="{FF2B5EF4-FFF2-40B4-BE49-F238E27FC236}">
                <a16:creationId xmlns:a16="http://schemas.microsoft.com/office/drawing/2014/main" id="{141AFD04-23A3-4CD3-8499-95522058A5A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2">
            <a:extLst>
              <a:ext uri="{FF2B5EF4-FFF2-40B4-BE49-F238E27FC236}">
                <a16:creationId xmlns:a16="http://schemas.microsoft.com/office/drawing/2014/main" id="{0064F947-0519-43FD-A1F5-04745AB3D84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3">
            <a:extLst>
              <a:ext uri="{FF2B5EF4-FFF2-40B4-BE49-F238E27FC236}">
                <a16:creationId xmlns:a16="http://schemas.microsoft.com/office/drawing/2014/main" id="{7014EB28-0ACE-4EF3-9A02-3670EB96A71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58F7F1D-F63B-4E4D-BC18-300C65C2C94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43930297"/>
      </p:ext>
    </p:extLst>
  </p:cSld>
  <p:clrMapOvr>
    <a:masterClrMapping/>
  </p:clrMapOvr>
  <p:transition spd="slow">
    <p:comb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>
            <a:extLst>
              <a:ext uri="{FF2B5EF4-FFF2-40B4-BE49-F238E27FC236}">
                <a16:creationId xmlns:a16="http://schemas.microsoft.com/office/drawing/2014/main" id="{B85229B4-CAA0-4263-A68B-D29E85D8EBA4}"/>
              </a:ext>
            </a:extLst>
          </p:cNvPr>
          <p:cNvSpPr>
            <a:spLocks noChangeArrowheads="1"/>
          </p:cNvSpPr>
          <p:nvPr/>
        </p:nvSpPr>
        <p:spPr bwMode="ltGray">
          <a:xfrm>
            <a:off x="417513" y="1098550"/>
            <a:ext cx="438150" cy="474663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defRPr/>
            </a:pPr>
            <a:endParaRPr kumimoji="1" lang="en-US" altLang="en-US" sz="2400">
              <a:latin typeface="Tahoma" pitchFamily="34" charset="0"/>
            </a:endParaRPr>
          </a:p>
        </p:txBody>
      </p:sp>
      <p:sp>
        <p:nvSpPr>
          <p:cNvPr id="2051" name="Rectangle 3">
            <a:extLst>
              <a:ext uri="{FF2B5EF4-FFF2-40B4-BE49-F238E27FC236}">
                <a16:creationId xmlns:a16="http://schemas.microsoft.com/office/drawing/2014/main" id="{A20A69CE-37D9-4698-9608-D1CC1BAD965A}"/>
              </a:ext>
            </a:extLst>
          </p:cNvPr>
          <p:cNvSpPr>
            <a:spLocks noChangeArrowheads="1"/>
          </p:cNvSpPr>
          <p:nvPr/>
        </p:nvSpPr>
        <p:spPr bwMode="ltGray">
          <a:xfrm>
            <a:off x="800100" y="1098550"/>
            <a:ext cx="328613" cy="474663"/>
          </a:xfrm>
          <a:prstGeom prst="rect">
            <a:avLst/>
          </a:prstGeom>
          <a:gradFill rotWithShape="0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defRPr/>
            </a:pPr>
            <a:endParaRPr kumimoji="1" lang="en-US" altLang="en-US" sz="2400">
              <a:latin typeface="Tahoma" pitchFamily="34" charset="0"/>
            </a:endParaRPr>
          </a:p>
        </p:txBody>
      </p:sp>
      <p:sp>
        <p:nvSpPr>
          <p:cNvPr id="2052" name="Rectangle 4">
            <a:extLst>
              <a:ext uri="{FF2B5EF4-FFF2-40B4-BE49-F238E27FC236}">
                <a16:creationId xmlns:a16="http://schemas.microsoft.com/office/drawing/2014/main" id="{B030FF51-B89A-48D1-A469-36243A732233}"/>
              </a:ext>
            </a:extLst>
          </p:cNvPr>
          <p:cNvSpPr>
            <a:spLocks noChangeArrowheads="1"/>
          </p:cNvSpPr>
          <p:nvPr/>
        </p:nvSpPr>
        <p:spPr bwMode="ltGray">
          <a:xfrm>
            <a:off x="541338" y="1520825"/>
            <a:ext cx="422275" cy="474663"/>
          </a:xfrm>
          <a:prstGeom prst="rect">
            <a:avLst/>
          </a:prstGeom>
          <a:solidFill>
            <a:schemeClr val="fol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defRPr/>
            </a:pPr>
            <a:endParaRPr kumimoji="1" lang="en-US" altLang="en-US" sz="2400">
              <a:latin typeface="Tahoma" pitchFamily="34" charset="0"/>
            </a:endParaRPr>
          </a:p>
        </p:txBody>
      </p:sp>
      <p:sp>
        <p:nvSpPr>
          <p:cNvPr id="2053" name="Rectangle 5">
            <a:extLst>
              <a:ext uri="{FF2B5EF4-FFF2-40B4-BE49-F238E27FC236}">
                <a16:creationId xmlns:a16="http://schemas.microsoft.com/office/drawing/2014/main" id="{43369285-056E-46E4-B8CD-AB351E25DC34}"/>
              </a:ext>
            </a:extLst>
          </p:cNvPr>
          <p:cNvSpPr>
            <a:spLocks noChangeArrowheads="1"/>
          </p:cNvSpPr>
          <p:nvPr/>
        </p:nvSpPr>
        <p:spPr bwMode="ltGray">
          <a:xfrm>
            <a:off x="911225" y="1520825"/>
            <a:ext cx="368300" cy="474663"/>
          </a:xfrm>
          <a:prstGeom prst="rect">
            <a:avLst/>
          </a:prstGeom>
          <a:gradFill rotWithShape="0">
            <a:gsLst>
              <a:gs pos="0">
                <a:schemeClr val="folHlink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defRPr/>
            </a:pPr>
            <a:endParaRPr kumimoji="1" lang="en-US" altLang="en-US" sz="2400">
              <a:latin typeface="Tahoma" pitchFamily="34" charset="0"/>
            </a:endParaRPr>
          </a:p>
        </p:txBody>
      </p:sp>
      <p:sp>
        <p:nvSpPr>
          <p:cNvPr id="2054" name="Rectangle 6">
            <a:extLst>
              <a:ext uri="{FF2B5EF4-FFF2-40B4-BE49-F238E27FC236}">
                <a16:creationId xmlns:a16="http://schemas.microsoft.com/office/drawing/2014/main" id="{79DD6B88-32AB-40F4-9F1E-D074ABCDA740}"/>
              </a:ext>
            </a:extLst>
          </p:cNvPr>
          <p:cNvSpPr>
            <a:spLocks noChangeArrowheads="1"/>
          </p:cNvSpPr>
          <p:nvPr/>
        </p:nvSpPr>
        <p:spPr bwMode="ltGray">
          <a:xfrm>
            <a:off x="127000" y="1447800"/>
            <a:ext cx="560388" cy="422275"/>
          </a:xfrm>
          <a:prstGeom prst="rect">
            <a:avLst/>
          </a:prstGeom>
          <a:gradFill rotWithShape="0">
            <a:gsLst>
              <a:gs pos="0">
                <a:schemeClr val="bg1"/>
              </a:gs>
              <a:gs pos="100000">
                <a:schemeClr val="hlink"/>
              </a:gs>
            </a:gsLst>
            <a:lin ang="189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defRPr/>
            </a:pPr>
            <a:endParaRPr kumimoji="1" lang="en-US" altLang="en-US" sz="2400">
              <a:latin typeface="Tahoma" pitchFamily="34" charset="0"/>
            </a:endParaRPr>
          </a:p>
        </p:txBody>
      </p:sp>
      <p:sp>
        <p:nvSpPr>
          <p:cNvPr id="2055" name="Rectangle 7">
            <a:extLst>
              <a:ext uri="{FF2B5EF4-FFF2-40B4-BE49-F238E27FC236}">
                <a16:creationId xmlns:a16="http://schemas.microsoft.com/office/drawing/2014/main" id="{3CEF9D70-A365-4573-BEA3-1E5443828AD1}"/>
              </a:ext>
            </a:extLst>
          </p:cNvPr>
          <p:cNvSpPr>
            <a:spLocks noChangeArrowheads="1"/>
          </p:cNvSpPr>
          <p:nvPr/>
        </p:nvSpPr>
        <p:spPr bwMode="gray">
          <a:xfrm>
            <a:off x="762000" y="990600"/>
            <a:ext cx="31750" cy="1052513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defRPr/>
            </a:pPr>
            <a:endParaRPr kumimoji="1" lang="en-US" altLang="en-US" sz="2400">
              <a:latin typeface="Tahoma" pitchFamily="34" charset="0"/>
            </a:endParaRPr>
          </a:p>
        </p:txBody>
      </p:sp>
      <p:sp>
        <p:nvSpPr>
          <p:cNvPr id="2056" name="Rectangle 8">
            <a:extLst>
              <a:ext uri="{FF2B5EF4-FFF2-40B4-BE49-F238E27FC236}">
                <a16:creationId xmlns:a16="http://schemas.microsoft.com/office/drawing/2014/main" id="{85C69E18-1FF1-4E72-B462-D36E1F026D6B}"/>
              </a:ext>
            </a:extLst>
          </p:cNvPr>
          <p:cNvSpPr>
            <a:spLocks noChangeArrowheads="1"/>
          </p:cNvSpPr>
          <p:nvPr/>
        </p:nvSpPr>
        <p:spPr bwMode="gray">
          <a:xfrm>
            <a:off x="442913" y="1781175"/>
            <a:ext cx="8226425" cy="31750"/>
          </a:xfrm>
          <a:prstGeom prst="rect">
            <a:avLst/>
          </a:prstGeom>
          <a:gradFill rotWithShape="0">
            <a:gsLst>
              <a:gs pos="0">
                <a:schemeClr val="bg2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defRPr/>
            </a:pPr>
            <a:endParaRPr kumimoji="1" lang="en-US" altLang="en-US" sz="2400">
              <a:latin typeface="Tahoma" pitchFamily="34" charset="0"/>
            </a:endParaRPr>
          </a:p>
        </p:txBody>
      </p:sp>
      <p:sp>
        <p:nvSpPr>
          <p:cNvPr id="43017" name="Rectangle 9">
            <a:extLst>
              <a:ext uri="{FF2B5EF4-FFF2-40B4-BE49-F238E27FC236}">
                <a16:creationId xmlns:a16="http://schemas.microsoft.com/office/drawing/2014/main" id="{90127036-87C4-45F0-B927-4C367BA0318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1150938" y="214313"/>
            <a:ext cx="7793037" cy="1462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43018" name="Rectangle 10">
            <a:extLst>
              <a:ext uri="{FF2B5EF4-FFF2-40B4-BE49-F238E27FC236}">
                <a16:creationId xmlns:a16="http://schemas.microsoft.com/office/drawing/2014/main" id="{635E688D-8A4B-4FA6-ADF7-B2ED32040E5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1182688" y="2017713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3019" name="Rectangle 11">
            <a:extLst>
              <a:ext uri="{FF2B5EF4-FFF2-40B4-BE49-F238E27FC236}">
                <a16:creationId xmlns:a16="http://schemas.microsoft.com/office/drawing/2014/main" id="{80764D7E-D038-4BF2-A9C2-5BE9C0131C71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162050" y="6243638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400">
                <a:latin typeface="+mn-lt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3020" name="Rectangle 12">
            <a:extLst>
              <a:ext uri="{FF2B5EF4-FFF2-40B4-BE49-F238E27FC236}">
                <a16:creationId xmlns:a16="http://schemas.microsoft.com/office/drawing/2014/main" id="{FC65CB1A-46C3-4FA1-8B7A-F5E124740D5D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657600" y="6243638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+mn-lt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3021" name="Rectangle 13">
            <a:extLst>
              <a:ext uri="{FF2B5EF4-FFF2-40B4-BE49-F238E27FC236}">
                <a16:creationId xmlns:a16="http://schemas.microsoft.com/office/drawing/2014/main" id="{F1546C60-0E7F-4512-8E34-4B100FE45F3E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42150" y="6243638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Tahoma" panose="020B0604030504040204" pitchFamily="34" charset="0"/>
              </a:defRPr>
            </a:lvl1pPr>
          </a:lstStyle>
          <a:p>
            <a:fld id="{66514694-68BA-4896-86FB-EDDC4D0D17F4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1" r:id="rId1"/>
    <p:sldLayoutId id="2147483762" r:id="rId2"/>
    <p:sldLayoutId id="2147483763" r:id="rId3"/>
    <p:sldLayoutId id="2147483764" r:id="rId4"/>
    <p:sldLayoutId id="2147483765" r:id="rId5"/>
    <p:sldLayoutId id="2147483766" r:id="rId6"/>
    <p:sldLayoutId id="2147483767" r:id="rId7"/>
    <p:sldLayoutId id="2147483768" r:id="rId8"/>
    <p:sldLayoutId id="2147483769" r:id="rId9"/>
    <p:sldLayoutId id="2147483770" r:id="rId10"/>
    <p:sldLayoutId id="2147483771" r:id="rId11"/>
    <p:sldLayoutId id="2147483772" r:id="rId12"/>
  </p:sldLayoutIdLst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430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430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430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430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30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30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30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30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30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430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30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30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430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30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30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430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30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430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430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430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430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017" grpId="0"/>
      <p:bldP spid="43018" grpId="0" build="p">
        <p:tmplLst>
          <p:tmpl lvl="1">
            <p:tnLst>
              <p:par>
                <p:cTn presetID="47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301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43018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4301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4301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2">
            <p:tnLst>
              <p:par>
                <p:cTn presetID="47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301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43018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4301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4301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3">
            <p:tnLst>
              <p:par>
                <p:cTn presetID="47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301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43018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4301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4301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4">
            <p:tnLst>
              <p:par>
                <p:cTn presetID="47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301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43018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4301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4301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5">
            <p:tnLst>
              <p:par>
                <p:cTn presetID="47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301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43018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4301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4301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anose="05000000000000000000" pitchFamily="2" charset="2"/>
        <a:buChar char="n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55000"/>
        <a:buFont typeface="Wingdings" panose="05000000000000000000" pitchFamily="2" charset="2"/>
        <a:buChar char="n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50000"/>
        <a:buFont typeface="Wingdings" panose="05000000000000000000" pitchFamily="2" charset="2"/>
        <a:buChar char="n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55000"/>
        <a:buFont typeface="Wingdings" panose="05000000000000000000" pitchFamily="2" charset="2"/>
        <a:buChar char="n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anose="05000000000000000000" pitchFamily="2" charset="2"/>
        <a:buChar char="n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w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wmf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wm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wm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8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wmf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0.w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wmf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wmf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wmf"/><Relationship Id="rId5" Type="http://schemas.openxmlformats.org/officeDocument/2006/relationships/image" Target="../media/image25.wmf"/><Relationship Id="rId4" Type="http://schemas.openxmlformats.org/officeDocument/2006/relationships/image" Target="../media/image24.w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wmf"/><Relationship Id="rId4" Type="http://schemas.openxmlformats.org/officeDocument/2006/relationships/image" Target="../media/image3.wmf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wmf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8.wm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wmf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wmf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wmf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wmf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wmf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4.wmf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wmf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7.wmf"/><Relationship Id="rId4" Type="http://schemas.openxmlformats.org/officeDocument/2006/relationships/image" Target="../media/image36.wmf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wmf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wmf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Relationship Id="rId9" Type="http://schemas.openxmlformats.org/officeDocument/2006/relationships/image" Target="../media/image40.wmf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wmf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7.wmf"/><Relationship Id="rId4" Type="http://schemas.openxmlformats.org/officeDocument/2006/relationships/image" Target="../media/image6.wmf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wmf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3.wmf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wmf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wmf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wmf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wmf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9.wmf"/><Relationship Id="rId4" Type="http://schemas.openxmlformats.org/officeDocument/2006/relationships/image" Target="../media/image48.wmf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4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wmf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1.jpe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wmf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4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wmf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wmf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9.jpe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wmf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4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wmf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4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wmf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w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1.w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w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w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w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>
            <a:extLst>
              <a:ext uri="{FF2B5EF4-FFF2-40B4-BE49-F238E27FC236}">
                <a16:creationId xmlns:a16="http://schemas.microsoft.com/office/drawing/2014/main" id="{B4746F27-6E09-4A41-A3AA-7D3F4AA80248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1981200" y="1828800"/>
            <a:ext cx="4953000" cy="1462088"/>
          </a:xfrm>
        </p:spPr>
        <p:txBody>
          <a:bodyPr/>
          <a:lstStyle/>
          <a:p>
            <a:pPr eaLnBrk="1" hangingPunct="1"/>
            <a:r>
              <a:rPr lang="en-US" altLang="en-US">
                <a:latin typeface="Jester" pitchFamily="2" charset="0"/>
              </a:rPr>
              <a:t>8 Parts of Speech</a:t>
            </a:r>
          </a:p>
        </p:txBody>
      </p:sp>
      <p:sp>
        <p:nvSpPr>
          <p:cNvPr id="15363" name="Rectangle 3">
            <a:extLst>
              <a:ext uri="{FF2B5EF4-FFF2-40B4-BE49-F238E27FC236}">
                <a16:creationId xmlns:a16="http://schemas.microsoft.com/office/drawing/2014/main" id="{3180070A-72C9-49FB-92A6-6C04E96D0C2A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latin typeface="Jester" pitchFamily="2" charset="0"/>
              </a:rPr>
              <a:t>The Building Blocks of ELA</a:t>
            </a:r>
          </a:p>
        </p:txBody>
      </p:sp>
      <p:pic>
        <p:nvPicPr>
          <p:cNvPr id="2052" name="Picture 4" descr="MC900331541[1]">
            <a:extLst>
              <a:ext uri="{FF2B5EF4-FFF2-40B4-BE49-F238E27FC236}">
                <a16:creationId xmlns:a16="http://schemas.microsoft.com/office/drawing/2014/main" id="{E1E89EB5-D705-4FFC-86FF-EFED694E3B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7600" y="2895600"/>
            <a:ext cx="703263" cy="1795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72" name="Rectangle 20">
            <a:extLst>
              <a:ext uri="{FF2B5EF4-FFF2-40B4-BE49-F238E27FC236}">
                <a16:creationId xmlns:a16="http://schemas.microsoft.com/office/drawing/2014/main" id="{D65BCDE0-ED24-4BED-8D7A-D265FB70146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914400" y="381000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en-US">
                <a:solidFill>
                  <a:srgbClr val="FF0000"/>
                </a:solidFill>
              </a:rPr>
              <a:t>Adjectives</a:t>
            </a:r>
          </a:p>
        </p:txBody>
      </p:sp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31BFF9D8-C241-4982-A755-027D50723726}"/>
              </a:ext>
            </a:extLst>
          </p:cNvPr>
          <p:cNvGraphicFramePr/>
          <p:nvPr/>
        </p:nvGraphicFramePr>
        <p:xfrm>
          <a:off x="457200" y="1295400"/>
          <a:ext cx="8229600" cy="5257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23589" name="Picture 37" descr="MC900360552[1]">
            <a:extLst>
              <a:ext uri="{FF2B5EF4-FFF2-40B4-BE49-F238E27FC236}">
                <a16:creationId xmlns:a16="http://schemas.microsoft.com/office/drawing/2014/main" id="{76C4DDB4-8B15-417F-9A89-55B9BC3F97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4200" y="381000"/>
            <a:ext cx="1855788" cy="259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90" name="WordArt 38">
            <a:extLst>
              <a:ext uri="{FF2B5EF4-FFF2-40B4-BE49-F238E27FC236}">
                <a16:creationId xmlns:a16="http://schemas.microsoft.com/office/drawing/2014/main" id="{CA978011-3A0F-415F-B1BB-4292B670A6A0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6019800" y="3429000"/>
            <a:ext cx="2952750" cy="5334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</a:bodyPr>
          <a:lstStyle/>
          <a:p>
            <a:pPr algn="ctr"/>
            <a:r>
              <a:rPr lang="en-US" sz="3600" kern="10">
                <a:solidFill>
                  <a:schemeClr val="hlink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Look at that colorful balloon!</a:t>
            </a:r>
          </a:p>
        </p:txBody>
      </p:sp>
    </p:spTree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2357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2357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235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235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35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35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0438A219-DD29-47F4-94A7-2FE791CB869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2">
                                            <p:graphicEl>
                                              <a:dgm id="{0438A219-DD29-47F4-94A7-2FE791CB869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B458540E-0909-423A-890A-F830D20DB30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2">
                                            <p:graphicEl>
                                              <a:dgm id="{B458540E-0909-423A-890A-F830D20DB30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AFDEA232-9CAA-4C8E-879A-2855BA8838F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5" dur="500"/>
                                        <p:tgtEl>
                                          <p:spTgt spid="2">
                                            <p:graphicEl>
                                              <a:dgm id="{AFDEA232-9CAA-4C8E-879A-2855BA8838F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25A62CAD-31A5-4884-BE1C-C0558A9965C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0" dur="500"/>
                                        <p:tgtEl>
                                          <p:spTgt spid="2">
                                            <p:graphicEl>
                                              <a:dgm id="{25A62CAD-31A5-4884-BE1C-C0558A9965C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A4046D99-E6E3-4418-9EA3-A010F249FBA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3" dur="500"/>
                                        <p:tgtEl>
                                          <p:spTgt spid="2">
                                            <p:graphicEl>
                                              <a:dgm id="{A4046D99-E6E3-4418-9EA3-A010F249FBA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70AA5E71-5D34-4B8E-BE65-BE03BFCE640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8" dur="500"/>
                                        <p:tgtEl>
                                          <p:spTgt spid="2">
                                            <p:graphicEl>
                                              <a:dgm id="{70AA5E71-5D34-4B8E-BE65-BE03BFCE640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EC00E316-A728-4EBD-9249-6630ADEB09F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1" dur="500"/>
                                        <p:tgtEl>
                                          <p:spTgt spid="2">
                                            <p:graphicEl>
                                              <a:dgm id="{EC00E316-A728-4EBD-9249-6630ADEB09F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6DE28602-489D-41E1-9032-ABC293DDFC2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6" dur="500"/>
                                        <p:tgtEl>
                                          <p:spTgt spid="2">
                                            <p:graphicEl>
                                              <a:dgm id="{6DE28602-489D-41E1-9032-ABC293DDFC2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8E141487-5FA2-4DA5-9DD4-64BD2E66FFD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9" dur="500"/>
                                        <p:tgtEl>
                                          <p:spTgt spid="2">
                                            <p:graphicEl>
                                              <a:dgm id="{8E141487-5FA2-4DA5-9DD4-64BD2E66FFD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 nodeType="clickPar">
                      <p:stCondLst>
                        <p:cond delay="indefinite"/>
                      </p:stCondLst>
                      <p:childTnLst>
                        <p:par>
                          <p:cTn id="5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2000"/>
                                        <p:tgtEl>
                                          <p:spTgt spid="2358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2000" fill="hold"/>
                                        <p:tgtEl>
                                          <p:spTgt spid="235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2000" fill="hold"/>
                                        <p:tgtEl>
                                          <p:spTgt spid="235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2359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235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235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72" grpId="0"/>
      <p:bldGraphic spid="2" grpId="0">
        <p:bldSub>
          <a:bldDgm bld="lvlOne"/>
        </p:bldSub>
      </p:bldGraphic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4">
            <a:extLst>
              <a:ext uri="{FF2B5EF4-FFF2-40B4-BE49-F238E27FC236}">
                <a16:creationId xmlns:a16="http://schemas.microsoft.com/office/drawing/2014/main" id="{246B06AF-9225-4C03-9A3F-053812606AF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solidFill>
                  <a:srgbClr val="FF0000"/>
                </a:solidFill>
              </a:rPr>
              <a:t>Adjectives</a:t>
            </a:r>
          </a:p>
        </p:txBody>
      </p:sp>
      <p:sp>
        <p:nvSpPr>
          <p:cNvPr id="24579" name="Rectangle 5">
            <a:extLst>
              <a:ext uri="{FF2B5EF4-FFF2-40B4-BE49-F238E27FC236}">
                <a16:creationId xmlns:a16="http://schemas.microsoft.com/office/drawing/2014/main" id="{AD135048-B2F0-4514-B26B-661CD519B81B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1182688" y="2017713"/>
            <a:ext cx="3814762" cy="4114800"/>
          </a:xfrm>
        </p:spPr>
        <p:txBody>
          <a:bodyPr/>
          <a:lstStyle/>
          <a:p>
            <a:pPr eaLnBrk="1" hangingPunct="1">
              <a:buFont typeface="Wingdings" panose="05000000000000000000" pitchFamily="2" charset="2"/>
              <a:buNone/>
            </a:pPr>
            <a:r>
              <a:rPr lang="en-US" altLang="en-US"/>
              <a:t>Answer Questions: </a:t>
            </a:r>
            <a:br>
              <a:rPr lang="en-US" altLang="en-US"/>
            </a:br>
            <a:endParaRPr lang="en-US" altLang="en-US"/>
          </a:p>
          <a:p>
            <a:pPr eaLnBrk="1" hangingPunct="1"/>
            <a:r>
              <a:rPr lang="en-US" altLang="en-US"/>
              <a:t>Which one?</a:t>
            </a:r>
          </a:p>
          <a:p>
            <a:pPr eaLnBrk="1" hangingPunct="1"/>
            <a:endParaRPr lang="en-US" altLang="en-US"/>
          </a:p>
          <a:p>
            <a:pPr eaLnBrk="1" hangingPunct="1"/>
            <a:r>
              <a:rPr lang="en-US" altLang="en-US"/>
              <a:t>What kind?</a:t>
            </a:r>
          </a:p>
          <a:p>
            <a:pPr eaLnBrk="1" hangingPunct="1"/>
            <a:endParaRPr lang="en-US" altLang="en-US"/>
          </a:p>
          <a:p>
            <a:pPr eaLnBrk="1" hangingPunct="1"/>
            <a:r>
              <a:rPr lang="en-US" altLang="en-US"/>
              <a:t>How many?</a:t>
            </a:r>
          </a:p>
        </p:txBody>
      </p:sp>
      <p:sp>
        <p:nvSpPr>
          <p:cNvPr id="24580" name="Rectangle 6">
            <a:extLst>
              <a:ext uri="{FF2B5EF4-FFF2-40B4-BE49-F238E27FC236}">
                <a16:creationId xmlns:a16="http://schemas.microsoft.com/office/drawing/2014/main" id="{C97A600E-6689-466F-BE22-415586BAB84B}"/>
              </a:ext>
            </a:extLst>
          </p:cNvPr>
          <p:cNvSpPr>
            <a:spLocks noGrp="1" noChangeArrowheads="1"/>
          </p:cNvSpPr>
          <p:nvPr>
            <p:ph type="body" sz="half" idx="2"/>
          </p:nvPr>
        </p:nvSpPr>
        <p:spPr>
          <a:xfrm>
            <a:off x="4276725" y="1905000"/>
            <a:ext cx="4867275" cy="3925888"/>
          </a:xfrm>
        </p:spPr>
        <p:txBody>
          <a:bodyPr/>
          <a:lstStyle/>
          <a:p>
            <a:pPr algn="ctr" eaLnBrk="1" hangingPunct="1">
              <a:buFont typeface="Wingdings" panose="05000000000000000000" pitchFamily="2" charset="2"/>
              <a:buNone/>
            </a:pPr>
            <a:r>
              <a:rPr lang="en-US" altLang="en-US"/>
              <a:t>Examples:</a:t>
            </a:r>
          </a:p>
          <a:p>
            <a:pPr eaLnBrk="1" hangingPunct="1">
              <a:buFont typeface="Wingdings" panose="05000000000000000000" pitchFamily="2" charset="2"/>
              <a:buNone/>
            </a:pPr>
            <a:endParaRPr lang="en-US" altLang="en-US"/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en-US" altLang="en-US"/>
              <a:t>Bring me the </a:t>
            </a:r>
            <a:r>
              <a:rPr lang="en-US" altLang="en-US">
                <a:solidFill>
                  <a:srgbClr val="FF0000"/>
                </a:solidFill>
              </a:rPr>
              <a:t>red</a:t>
            </a:r>
            <a:r>
              <a:rPr lang="en-US" altLang="en-US"/>
              <a:t> sweater.</a:t>
            </a:r>
          </a:p>
          <a:p>
            <a:pPr eaLnBrk="1" hangingPunct="1">
              <a:buFont typeface="Wingdings" panose="05000000000000000000" pitchFamily="2" charset="2"/>
              <a:buNone/>
            </a:pPr>
            <a:endParaRPr lang="en-US" altLang="en-US"/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en-US" altLang="en-US"/>
              <a:t>I am wearing a </a:t>
            </a:r>
            <a:r>
              <a:rPr lang="en-US" altLang="en-US">
                <a:solidFill>
                  <a:srgbClr val="FF0000"/>
                </a:solidFill>
              </a:rPr>
              <a:t>wool</a:t>
            </a:r>
            <a:r>
              <a:rPr lang="en-US" altLang="en-US"/>
              <a:t> sweater.</a:t>
            </a:r>
          </a:p>
          <a:p>
            <a:pPr eaLnBrk="1" hangingPunct="1">
              <a:buFont typeface="Wingdings" panose="05000000000000000000" pitchFamily="2" charset="2"/>
              <a:buNone/>
            </a:pPr>
            <a:endParaRPr lang="en-US" altLang="en-US"/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en-US" altLang="en-US"/>
              <a:t>I own </a:t>
            </a:r>
            <a:r>
              <a:rPr lang="en-US" altLang="en-US">
                <a:solidFill>
                  <a:srgbClr val="FF0000"/>
                </a:solidFill>
              </a:rPr>
              <a:t>six</a:t>
            </a:r>
            <a:r>
              <a:rPr lang="en-US" altLang="en-US"/>
              <a:t> sweaters.</a:t>
            </a:r>
          </a:p>
        </p:txBody>
      </p:sp>
      <p:pic>
        <p:nvPicPr>
          <p:cNvPr id="27655" name="Picture 7" descr="MC900053398[1]">
            <a:extLst>
              <a:ext uri="{FF2B5EF4-FFF2-40B4-BE49-F238E27FC236}">
                <a16:creationId xmlns:a16="http://schemas.microsoft.com/office/drawing/2014/main" id="{B56D33F0-D0DD-4D88-AB28-E2E07E4A80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391400" y="228600"/>
            <a:ext cx="1600200" cy="179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200" fill="hold"/>
                                        <p:tgtEl>
                                          <p:spTgt spid="2765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7" dur="200" fill="hold"/>
                                        <p:tgtEl>
                                          <p:spTgt spid="2765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8" dur="200" fill="hold"/>
                                        <p:tgtEl>
                                          <p:spTgt spid="2765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200" fill="hold"/>
                                        <p:tgtEl>
                                          <p:spTgt spid="2765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765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765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765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765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4">
            <a:extLst>
              <a:ext uri="{FF2B5EF4-FFF2-40B4-BE49-F238E27FC236}">
                <a16:creationId xmlns:a16="http://schemas.microsoft.com/office/drawing/2014/main" id="{8C2BC801-04AB-4705-B228-9CD10F181B8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solidFill>
                  <a:srgbClr val="FF0000"/>
                </a:solidFill>
              </a:rPr>
              <a:t>Adjectives</a:t>
            </a:r>
          </a:p>
        </p:txBody>
      </p:sp>
      <p:sp>
        <p:nvSpPr>
          <p:cNvPr id="25603" name="Rectangle 5">
            <a:extLst>
              <a:ext uri="{FF2B5EF4-FFF2-40B4-BE49-F238E27FC236}">
                <a16:creationId xmlns:a16="http://schemas.microsoft.com/office/drawing/2014/main" id="{136EEE4D-1949-4DAC-B76E-109010209777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1182688" y="2017713"/>
            <a:ext cx="3814762" cy="4114800"/>
          </a:xfrm>
        </p:spPr>
        <p:txBody>
          <a:bodyPr/>
          <a:lstStyle/>
          <a:p>
            <a:pPr eaLnBrk="1" hangingPunct="1">
              <a:buFont typeface="Wingdings" panose="05000000000000000000" pitchFamily="2" charset="2"/>
              <a:buNone/>
            </a:pPr>
            <a:r>
              <a:rPr lang="en-US" altLang="en-US"/>
              <a:t>Can be</a:t>
            </a: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en-US" altLang="en-US">
                <a:solidFill>
                  <a:srgbClr val="FF0000"/>
                </a:solidFill>
              </a:rPr>
              <a:t>Demonstrative</a:t>
            </a: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en-US" altLang="en-US"/>
              <a:t>THIS</a:t>
            </a: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en-US" altLang="en-US"/>
              <a:t>	THAT</a:t>
            </a: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en-US" altLang="en-US"/>
              <a:t>		THESE</a:t>
            </a: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en-US" altLang="en-US"/>
              <a:t>		     THOSE</a:t>
            </a:r>
          </a:p>
          <a:p>
            <a:pPr eaLnBrk="1" hangingPunct="1">
              <a:buFont typeface="Wingdings" panose="05000000000000000000" pitchFamily="2" charset="2"/>
              <a:buNone/>
            </a:pPr>
            <a:endParaRPr lang="en-US" altLang="en-US"/>
          </a:p>
        </p:txBody>
      </p:sp>
      <p:sp>
        <p:nvSpPr>
          <p:cNvPr id="25604" name="Rectangle 6">
            <a:extLst>
              <a:ext uri="{FF2B5EF4-FFF2-40B4-BE49-F238E27FC236}">
                <a16:creationId xmlns:a16="http://schemas.microsoft.com/office/drawing/2014/main" id="{0B4531A0-1BFC-43DE-87C1-1B6DD9643817}"/>
              </a:ext>
            </a:extLst>
          </p:cNvPr>
          <p:cNvSpPr>
            <a:spLocks noGrp="1" noChangeArrowheads="1"/>
          </p:cNvSpPr>
          <p:nvPr>
            <p:ph type="body" sz="half" idx="2"/>
          </p:nvPr>
        </p:nvSpPr>
        <p:spPr>
          <a:xfrm>
            <a:off x="4421188" y="2017713"/>
            <a:ext cx="4533900" cy="4114800"/>
          </a:xfrm>
        </p:spPr>
        <p:txBody>
          <a:bodyPr/>
          <a:lstStyle/>
          <a:p>
            <a:pPr eaLnBrk="1" hangingPunct="1">
              <a:buFont typeface="Wingdings" panose="05000000000000000000" pitchFamily="2" charset="2"/>
              <a:buNone/>
            </a:pPr>
            <a:r>
              <a:rPr lang="en-US" altLang="en-US"/>
              <a:t>Examples:</a:t>
            </a:r>
          </a:p>
          <a:p>
            <a:pPr eaLnBrk="1" hangingPunct="1">
              <a:buFont typeface="Wingdings" panose="05000000000000000000" pitchFamily="2" charset="2"/>
              <a:buNone/>
            </a:pPr>
            <a:endParaRPr lang="en-US" altLang="en-US"/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en-US" altLang="en-US">
                <a:solidFill>
                  <a:srgbClr val="FF0000"/>
                </a:solidFill>
              </a:rPr>
              <a:t>This</a:t>
            </a:r>
            <a:r>
              <a:rPr lang="en-US" altLang="en-US"/>
              <a:t> house is mine.</a:t>
            </a: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en-US" altLang="en-US">
                <a:solidFill>
                  <a:srgbClr val="FF0000"/>
                </a:solidFill>
              </a:rPr>
              <a:t>That</a:t>
            </a:r>
            <a:r>
              <a:rPr lang="en-US" altLang="en-US"/>
              <a:t> house is yours.</a:t>
            </a: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en-US" altLang="en-US">
                <a:solidFill>
                  <a:srgbClr val="FF0000"/>
                </a:solidFill>
              </a:rPr>
              <a:t>These</a:t>
            </a:r>
            <a:r>
              <a:rPr lang="en-US" altLang="en-US"/>
              <a:t> crayons are broken.</a:t>
            </a: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en-US" altLang="en-US">
                <a:solidFill>
                  <a:srgbClr val="FF0000"/>
                </a:solidFill>
              </a:rPr>
              <a:t>Those</a:t>
            </a:r>
            <a:r>
              <a:rPr lang="en-US" altLang="en-US"/>
              <a:t> apples are sweet.</a:t>
            </a:r>
          </a:p>
        </p:txBody>
      </p:sp>
      <p:pic>
        <p:nvPicPr>
          <p:cNvPr id="36872" name="Picture 8" descr="MC900098047[1]">
            <a:extLst>
              <a:ext uri="{FF2B5EF4-FFF2-40B4-BE49-F238E27FC236}">
                <a16:creationId xmlns:a16="http://schemas.microsoft.com/office/drawing/2014/main" id="{612BB39D-77A1-4C2A-8A61-94690EA5C7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4800600"/>
            <a:ext cx="1700213" cy="173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6873" name="Text Box 9">
            <a:extLst>
              <a:ext uri="{FF2B5EF4-FFF2-40B4-BE49-F238E27FC236}">
                <a16:creationId xmlns:a16="http://schemas.microsoft.com/office/drawing/2014/main" id="{D699F53E-76F1-434D-A85B-6A27A829408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0" y="5638800"/>
            <a:ext cx="36576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1800">
                <a:latin typeface="Arial" panose="020B0604020202020204" pitchFamily="34" charset="0"/>
              </a:rPr>
              <a:t>Use your finger to “demonstrate”!</a:t>
            </a:r>
          </a:p>
        </p:txBody>
      </p:sp>
    </p:spTree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68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68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687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68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" dur="2000"/>
                                        <p:tgtEl>
                                          <p:spTgt spid="368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87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tle 1">
            <a:extLst>
              <a:ext uri="{FF2B5EF4-FFF2-40B4-BE49-F238E27FC236}">
                <a16:creationId xmlns:a16="http://schemas.microsoft.com/office/drawing/2014/main" id="{09B647D6-C3D4-4145-B807-CB2BBA3DD4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Adjectives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CEB7547-642D-4EA3-8B63-A44AE5FF237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182688" y="2017713"/>
            <a:ext cx="3770312" cy="4535487"/>
          </a:xfrm>
          <a:solidFill>
            <a:schemeClr val="accent5"/>
          </a:solidFill>
        </p:spPr>
        <p:txBody>
          <a:bodyPr/>
          <a:lstStyle/>
          <a:p>
            <a:pPr eaLnBrk="1" hangingPunct="1">
              <a:defRPr/>
            </a:pPr>
            <a:r>
              <a:rPr lang="en-US" dirty="0"/>
              <a:t>Can be</a:t>
            </a:r>
          </a:p>
          <a:p>
            <a:pPr marL="0" indent="0" eaLnBrk="1" hangingPunct="1">
              <a:buFont typeface="Wingdings" panose="05000000000000000000" pitchFamily="2" charset="2"/>
              <a:buNone/>
              <a:defRPr/>
            </a:pPr>
            <a:r>
              <a:rPr lang="en-US" sz="3200" dirty="0">
                <a:solidFill>
                  <a:srgbClr val="FF0000"/>
                </a:solidFill>
              </a:rPr>
              <a:t>    Interrogative </a:t>
            </a:r>
            <a:endParaRPr lang="en-US" sz="3200" dirty="0"/>
          </a:p>
          <a:p>
            <a:pPr marL="0" indent="0" eaLnBrk="1" hangingPunct="1">
              <a:buFont typeface="Wingdings" panose="05000000000000000000" pitchFamily="2" charset="2"/>
              <a:buNone/>
              <a:defRPr/>
            </a:pPr>
            <a:r>
              <a:rPr lang="en-US" sz="3200" dirty="0">
                <a:solidFill>
                  <a:srgbClr val="FF0000"/>
                </a:solidFill>
              </a:rPr>
              <a:t> </a:t>
            </a:r>
            <a:r>
              <a:rPr lang="en-US" sz="3200" dirty="0"/>
              <a:t>and will prompt a </a:t>
            </a:r>
          </a:p>
          <a:p>
            <a:pPr marL="0" indent="0" eaLnBrk="1" hangingPunct="1">
              <a:buFont typeface="Wingdings" panose="05000000000000000000" pitchFamily="2" charset="2"/>
              <a:buNone/>
              <a:defRPr/>
            </a:pPr>
            <a:r>
              <a:rPr lang="en-US" sz="3200" dirty="0"/>
              <a:t>	question:</a:t>
            </a:r>
          </a:p>
          <a:p>
            <a:pPr marL="914400" lvl="2" indent="0" eaLnBrk="1" hangingPunct="1">
              <a:buFont typeface="Wingdings" panose="05000000000000000000" pitchFamily="2" charset="2"/>
              <a:buNone/>
              <a:defRPr/>
            </a:pPr>
            <a:endParaRPr lang="en-US" sz="2800" dirty="0"/>
          </a:p>
          <a:p>
            <a:pPr marL="914400" lvl="2" indent="0" eaLnBrk="1" hangingPunct="1">
              <a:buFont typeface="Wingdings" panose="05000000000000000000" pitchFamily="2" charset="2"/>
              <a:buNone/>
              <a:defRPr/>
            </a:pPr>
            <a:r>
              <a:rPr lang="en-US" sz="2800" dirty="0"/>
              <a:t>Which</a:t>
            </a:r>
          </a:p>
          <a:p>
            <a:pPr marL="914400" lvl="2" indent="0" eaLnBrk="1" hangingPunct="1">
              <a:buFont typeface="Wingdings" panose="05000000000000000000" pitchFamily="2" charset="2"/>
              <a:buNone/>
              <a:defRPr/>
            </a:pPr>
            <a:r>
              <a:rPr lang="en-US" sz="2800" dirty="0"/>
              <a:t>   What</a:t>
            </a:r>
          </a:p>
          <a:p>
            <a:pPr marL="914400" lvl="2" indent="0" eaLnBrk="1" hangingPunct="1">
              <a:buFont typeface="Wingdings" panose="05000000000000000000" pitchFamily="2" charset="2"/>
              <a:buNone/>
              <a:defRPr/>
            </a:pPr>
            <a:r>
              <a:rPr lang="en-US" sz="2800" dirty="0"/>
              <a:t>      Whose</a:t>
            </a:r>
          </a:p>
        </p:txBody>
      </p:sp>
      <p:sp>
        <p:nvSpPr>
          <p:cNvPr id="26628" name="Content Placeholder 3">
            <a:extLst>
              <a:ext uri="{FF2B5EF4-FFF2-40B4-BE49-F238E27FC236}">
                <a16:creationId xmlns:a16="http://schemas.microsoft.com/office/drawing/2014/main" id="{C09FE01C-A41D-4120-8C62-94000EEF3303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Examples:</a:t>
            </a:r>
          </a:p>
          <a:p>
            <a:pPr eaLnBrk="1" hangingPunct="1"/>
            <a:endParaRPr lang="en-US" altLang="en-US"/>
          </a:p>
          <a:p>
            <a:pPr lvl="1" eaLnBrk="1" hangingPunct="1"/>
            <a:r>
              <a:rPr lang="en-US" altLang="en-US">
                <a:solidFill>
                  <a:srgbClr val="FF0000"/>
                </a:solidFill>
              </a:rPr>
              <a:t>Which</a:t>
            </a:r>
            <a:r>
              <a:rPr lang="en-US" altLang="en-US"/>
              <a:t> books are yours?</a:t>
            </a:r>
          </a:p>
          <a:p>
            <a:pPr lvl="1" eaLnBrk="1" hangingPunct="1"/>
            <a:endParaRPr lang="en-US" altLang="en-US"/>
          </a:p>
          <a:p>
            <a:pPr lvl="1" eaLnBrk="1" hangingPunct="1"/>
            <a:r>
              <a:rPr lang="en-US" altLang="en-US">
                <a:solidFill>
                  <a:srgbClr val="FF0000"/>
                </a:solidFill>
              </a:rPr>
              <a:t>What</a:t>
            </a:r>
            <a:r>
              <a:rPr lang="en-US" altLang="en-US"/>
              <a:t> movie is your favorite?</a:t>
            </a:r>
          </a:p>
          <a:p>
            <a:pPr lvl="1" eaLnBrk="1" hangingPunct="1"/>
            <a:endParaRPr lang="en-US" altLang="en-US"/>
          </a:p>
          <a:p>
            <a:pPr lvl="1" eaLnBrk="1" hangingPunct="1"/>
            <a:r>
              <a:rPr lang="en-US" altLang="en-US">
                <a:solidFill>
                  <a:srgbClr val="FF0000"/>
                </a:solidFill>
              </a:rPr>
              <a:t>Whose</a:t>
            </a:r>
            <a:r>
              <a:rPr lang="en-US" altLang="en-US"/>
              <a:t> lunch is this?</a:t>
            </a:r>
          </a:p>
        </p:txBody>
      </p:sp>
      <p:pic>
        <p:nvPicPr>
          <p:cNvPr id="26629" name="Picture 2" descr="C:\Users\Patty\AppData\Local\Microsoft\Windows\Temporary Internet Files\Content.IE5\LE5HGAPR\MC900434859[1].png">
            <a:extLst>
              <a:ext uri="{FF2B5EF4-FFF2-40B4-BE49-F238E27FC236}">
                <a16:creationId xmlns:a16="http://schemas.microsoft.com/office/drawing/2014/main" id="{C00DE58F-1850-48F7-9F71-E98FD5F9EC2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2800" y="228600"/>
            <a:ext cx="1714500" cy="171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30" name="Picture 3" descr="C:\Users\Patty\AppData\Local\Microsoft\Windows\Temporary Internet Files\Content.IE5\LE5HGAPR\MC900434859[1].png">
            <a:extLst>
              <a:ext uri="{FF2B5EF4-FFF2-40B4-BE49-F238E27FC236}">
                <a16:creationId xmlns:a16="http://schemas.microsoft.com/office/drawing/2014/main" id="{5B962630-7B8B-4D77-8AA9-45D827A3528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029200"/>
            <a:ext cx="1982788" cy="171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comb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itle 1">
            <a:extLst>
              <a:ext uri="{FF2B5EF4-FFF2-40B4-BE49-F238E27FC236}">
                <a16:creationId xmlns:a16="http://schemas.microsoft.com/office/drawing/2014/main" id="{CD4C1DF2-0FB4-4BA0-9135-E93474DDDD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Adjectives</a:t>
            </a:r>
          </a:p>
        </p:txBody>
      </p:sp>
      <p:sp>
        <p:nvSpPr>
          <p:cNvPr id="27651" name="Content Placeholder 2">
            <a:extLst>
              <a:ext uri="{FF2B5EF4-FFF2-40B4-BE49-F238E27FC236}">
                <a16:creationId xmlns:a16="http://schemas.microsoft.com/office/drawing/2014/main" id="{E6DF79BD-461F-4CC9-9576-17253608D92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solidFill>
            <a:schemeClr val="accent2"/>
          </a:solidFill>
        </p:spPr>
        <p:txBody>
          <a:bodyPr/>
          <a:lstStyle/>
          <a:p>
            <a:pPr marL="0" indent="0">
              <a:buFont typeface="Wingdings" panose="05000000000000000000" pitchFamily="2" charset="2"/>
              <a:buNone/>
            </a:pPr>
            <a:r>
              <a:rPr lang="en-US" altLang="en-US"/>
              <a:t>Can be</a:t>
            </a:r>
          </a:p>
          <a:p>
            <a:pPr marL="0" indent="0" algn="ctr">
              <a:buFont typeface="Wingdings" panose="05000000000000000000" pitchFamily="2" charset="2"/>
              <a:buNone/>
            </a:pPr>
            <a:r>
              <a:rPr lang="en-US" altLang="en-US">
                <a:solidFill>
                  <a:srgbClr val="3366FF"/>
                </a:solidFill>
              </a:rPr>
              <a:t>Indefinite </a:t>
            </a:r>
          </a:p>
          <a:p>
            <a:pPr marL="0" indent="0" algn="ctr">
              <a:buFont typeface="Wingdings" panose="05000000000000000000" pitchFamily="2" charset="2"/>
              <a:buNone/>
            </a:pPr>
            <a:r>
              <a:rPr lang="en-US" altLang="en-US"/>
              <a:t>(not clear exactly which ones or how many)</a:t>
            </a:r>
          </a:p>
        </p:txBody>
      </p:sp>
      <p:sp>
        <p:nvSpPr>
          <p:cNvPr id="27652" name="Content Placeholder 3">
            <a:extLst>
              <a:ext uri="{FF2B5EF4-FFF2-40B4-BE49-F238E27FC236}">
                <a16:creationId xmlns:a16="http://schemas.microsoft.com/office/drawing/2014/main" id="{3C81B9A4-A5B1-4D08-AAD6-E5EA8B1B9992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>
              <a:buFont typeface="Wingdings" panose="05000000000000000000" pitchFamily="2" charset="2"/>
              <a:buNone/>
            </a:pPr>
            <a:r>
              <a:rPr lang="en-US" altLang="en-US">
                <a:solidFill>
                  <a:srgbClr val="0070C0"/>
                </a:solidFill>
              </a:rPr>
              <a:t>Every</a:t>
            </a:r>
            <a:r>
              <a:rPr lang="en-US" altLang="en-US"/>
              <a:t> boy wears a tie.</a:t>
            </a:r>
          </a:p>
          <a:p>
            <a:pPr marL="0" indent="0">
              <a:buFont typeface="Wingdings" panose="05000000000000000000" pitchFamily="2" charset="2"/>
              <a:buNone/>
            </a:pPr>
            <a:endParaRPr lang="en-US" altLang="en-US"/>
          </a:p>
          <a:p>
            <a:pPr marL="0" indent="0">
              <a:buFont typeface="Wingdings" panose="05000000000000000000" pitchFamily="2" charset="2"/>
              <a:buNone/>
            </a:pPr>
            <a:r>
              <a:rPr lang="en-US" altLang="en-US"/>
              <a:t>We ate a </a:t>
            </a:r>
            <a:r>
              <a:rPr lang="en-US" altLang="en-US">
                <a:solidFill>
                  <a:srgbClr val="0070C0"/>
                </a:solidFill>
              </a:rPr>
              <a:t>few </a:t>
            </a:r>
            <a:r>
              <a:rPr lang="en-US" altLang="en-US"/>
              <a:t>cookies.</a:t>
            </a:r>
          </a:p>
          <a:p>
            <a:pPr marL="0" indent="0">
              <a:buFont typeface="Wingdings" panose="05000000000000000000" pitchFamily="2" charset="2"/>
              <a:buNone/>
            </a:pPr>
            <a:endParaRPr lang="en-US" altLang="en-US"/>
          </a:p>
          <a:p>
            <a:pPr marL="0" indent="0">
              <a:buFont typeface="Wingdings" panose="05000000000000000000" pitchFamily="2" charset="2"/>
              <a:buNone/>
            </a:pPr>
            <a:r>
              <a:rPr lang="en-US" altLang="en-US"/>
              <a:t>Tom spent </a:t>
            </a:r>
            <a:r>
              <a:rPr lang="en-US" altLang="en-US">
                <a:solidFill>
                  <a:srgbClr val="0070C0"/>
                </a:solidFill>
              </a:rPr>
              <a:t>some</a:t>
            </a:r>
            <a:r>
              <a:rPr lang="en-US" altLang="en-US"/>
              <a:t> time doing his chores.</a:t>
            </a:r>
          </a:p>
        </p:txBody>
      </p:sp>
    </p:spTree>
  </p:cSld>
  <p:clrMapOvr>
    <a:masterClrMapping/>
  </p:clrMapOvr>
  <p:transition spd="slow">
    <p:comb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4">
            <a:extLst>
              <a:ext uri="{FF2B5EF4-FFF2-40B4-BE49-F238E27FC236}">
                <a16:creationId xmlns:a16="http://schemas.microsoft.com/office/drawing/2014/main" id="{AEAF62A7-550F-4561-8CE6-9E924CE75DE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solidFill>
                  <a:srgbClr val="FF0000"/>
                </a:solidFill>
              </a:rPr>
              <a:t>Adjectives</a:t>
            </a:r>
          </a:p>
        </p:txBody>
      </p:sp>
      <p:sp>
        <p:nvSpPr>
          <p:cNvPr id="28675" name="Rectangle 5">
            <a:extLst>
              <a:ext uri="{FF2B5EF4-FFF2-40B4-BE49-F238E27FC236}">
                <a16:creationId xmlns:a16="http://schemas.microsoft.com/office/drawing/2014/main" id="{558AD198-53CE-4565-9D99-40A41A5AD73A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1219200" y="1981200"/>
            <a:ext cx="2590800" cy="3602038"/>
          </a:xfrm>
          <a:noFill/>
          <a:ln w="57150" cap="flat">
            <a:solidFill>
              <a:srgbClr val="3366FF"/>
            </a:solidFill>
            <a:prstDash val="lgDashDotDot"/>
            <a:miter lim="800000"/>
            <a:headEnd/>
            <a:tailEnd/>
          </a:ln>
        </p:spPr>
        <p:txBody>
          <a:bodyPr/>
          <a:lstStyle/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n-US" altLang="en-US"/>
              <a:t>     Can be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endParaRPr lang="en-US" altLang="en-US"/>
          </a:p>
          <a:p>
            <a:pPr algn="ctr"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n-US" altLang="en-US">
                <a:solidFill>
                  <a:srgbClr val="FF0000"/>
                </a:solidFill>
              </a:rPr>
              <a:t>Common</a:t>
            </a:r>
          </a:p>
          <a:p>
            <a:pPr algn="ctr"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endParaRPr lang="en-US" altLang="en-US">
              <a:solidFill>
                <a:srgbClr val="FF0000"/>
              </a:solidFill>
            </a:endParaRPr>
          </a:p>
          <a:p>
            <a:pPr algn="ctr"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n-US" altLang="en-US"/>
              <a:t>or</a:t>
            </a:r>
          </a:p>
          <a:p>
            <a:pPr algn="ctr"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endParaRPr lang="en-US" altLang="en-US"/>
          </a:p>
          <a:p>
            <a:pPr algn="ctr"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n-US" altLang="en-US">
                <a:solidFill>
                  <a:srgbClr val="FF0000"/>
                </a:solidFill>
              </a:rPr>
              <a:t>Proper</a:t>
            </a:r>
            <a:r>
              <a:rPr lang="en-US" altLang="en-US"/>
              <a:t>*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endParaRPr lang="en-US" altLang="en-US"/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endParaRPr lang="en-US" altLang="en-US">
              <a:solidFill>
                <a:srgbClr val="FF0000"/>
              </a:solidFill>
            </a:endParaRPr>
          </a:p>
        </p:txBody>
      </p:sp>
      <p:sp>
        <p:nvSpPr>
          <p:cNvPr id="28676" name="Rectangle 6">
            <a:extLst>
              <a:ext uri="{FF2B5EF4-FFF2-40B4-BE49-F238E27FC236}">
                <a16:creationId xmlns:a16="http://schemas.microsoft.com/office/drawing/2014/main" id="{26DD17E5-D552-4454-813D-80908A4EA95B}"/>
              </a:ext>
            </a:extLst>
          </p:cNvPr>
          <p:cNvSpPr>
            <a:spLocks noGrp="1" noChangeArrowheads="1"/>
          </p:cNvSpPr>
          <p:nvPr>
            <p:ph type="body" sz="half" idx="2"/>
          </p:nvPr>
        </p:nvSpPr>
        <p:spPr>
          <a:xfrm>
            <a:off x="4191000" y="1752600"/>
            <a:ext cx="4419600" cy="4525963"/>
          </a:xfrm>
        </p:spPr>
        <p:txBody>
          <a:bodyPr/>
          <a:lstStyle/>
          <a:p>
            <a:pPr algn="ctr"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n-US" altLang="en-US"/>
              <a:t>Examples: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endParaRPr lang="en-US" altLang="en-US"/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n-US" altLang="en-US"/>
              <a:t>I am a </a:t>
            </a:r>
            <a:r>
              <a:rPr lang="en-US" altLang="en-US">
                <a:solidFill>
                  <a:srgbClr val="FF0000"/>
                </a:solidFill>
              </a:rPr>
              <a:t>good</a:t>
            </a:r>
            <a:r>
              <a:rPr lang="en-US" altLang="en-US"/>
              <a:t> citizen.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n-US" altLang="en-US"/>
              <a:t>I ate the </a:t>
            </a:r>
            <a:r>
              <a:rPr lang="en-US" altLang="en-US">
                <a:solidFill>
                  <a:srgbClr val="FF0000"/>
                </a:solidFill>
              </a:rPr>
              <a:t>delicious</a:t>
            </a:r>
            <a:r>
              <a:rPr lang="en-US" altLang="en-US"/>
              <a:t> food.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endParaRPr lang="en-US" altLang="en-US"/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endParaRPr lang="en-US" altLang="en-US"/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n-US" altLang="en-US"/>
              <a:t>I am an </a:t>
            </a:r>
            <a:r>
              <a:rPr lang="en-US" altLang="en-US">
                <a:solidFill>
                  <a:srgbClr val="FF0000"/>
                </a:solidFill>
              </a:rPr>
              <a:t>American</a:t>
            </a:r>
            <a:r>
              <a:rPr lang="en-US" altLang="en-US"/>
              <a:t> citizen.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n-US" altLang="en-US"/>
              <a:t>I ate the </a:t>
            </a:r>
            <a:r>
              <a:rPr lang="en-US" altLang="en-US">
                <a:solidFill>
                  <a:srgbClr val="FF0000"/>
                </a:solidFill>
              </a:rPr>
              <a:t>Chinese</a:t>
            </a:r>
            <a:r>
              <a:rPr lang="en-US" altLang="en-US"/>
              <a:t> food.</a:t>
            </a:r>
          </a:p>
        </p:txBody>
      </p:sp>
      <p:sp>
        <p:nvSpPr>
          <p:cNvPr id="33799" name="Text Box 7">
            <a:extLst>
              <a:ext uri="{FF2B5EF4-FFF2-40B4-BE49-F238E27FC236}">
                <a16:creationId xmlns:a16="http://schemas.microsoft.com/office/drawing/2014/main" id="{93E1D50E-D96F-4FDA-83BC-8C2F20873A6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71600" y="5943600"/>
            <a:ext cx="59436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1800" i="1">
                <a:latin typeface="Arial" panose="020B0604020202020204" pitchFamily="34" charset="0"/>
              </a:rPr>
              <a:t>* Proper adjectives are </a:t>
            </a:r>
            <a:r>
              <a:rPr lang="en-US" altLang="en-US" sz="1800" i="1">
                <a:solidFill>
                  <a:srgbClr val="FF0000"/>
                </a:solidFill>
                <a:latin typeface="Arial" panose="020B0604020202020204" pitchFamily="34" charset="0"/>
              </a:rPr>
              <a:t>ALWAYS CAPITALIZED</a:t>
            </a:r>
            <a:r>
              <a:rPr lang="en-US" altLang="en-US" sz="1800" i="1">
                <a:latin typeface="Arial" panose="020B0604020202020204" pitchFamily="34" charset="0"/>
              </a:rPr>
              <a:t>!</a:t>
            </a:r>
          </a:p>
        </p:txBody>
      </p:sp>
      <p:pic>
        <p:nvPicPr>
          <p:cNvPr id="33801" name="Picture 9" descr="MC900059272[1]">
            <a:extLst>
              <a:ext uri="{FF2B5EF4-FFF2-40B4-BE49-F238E27FC236}">
                <a16:creationId xmlns:a16="http://schemas.microsoft.com/office/drawing/2014/main" id="{02E8B5E2-F9EA-463B-8640-5D7D1325EB8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6200" y="1752600"/>
            <a:ext cx="1177925" cy="1376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802" name="Picture 10" descr="MC900064969[1]">
            <a:extLst>
              <a:ext uri="{FF2B5EF4-FFF2-40B4-BE49-F238E27FC236}">
                <a16:creationId xmlns:a16="http://schemas.microsoft.com/office/drawing/2014/main" id="{966E4C50-F33D-4381-B118-4DEDEADEB6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7200" y="4876800"/>
            <a:ext cx="898525" cy="178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37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38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38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338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3380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3380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338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338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>
            <a:extLst>
              <a:ext uri="{FF2B5EF4-FFF2-40B4-BE49-F238E27FC236}">
                <a16:creationId xmlns:a16="http://schemas.microsoft.com/office/drawing/2014/main" id="{22CECC58-1B65-4F35-B681-2A95966E8B3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solidFill>
                  <a:srgbClr val="FF0000"/>
                </a:solidFill>
              </a:rPr>
              <a:t>Adjective Articles</a:t>
            </a:r>
          </a:p>
        </p:txBody>
      </p:sp>
      <p:sp>
        <p:nvSpPr>
          <p:cNvPr id="29699" name="Rectangle 4">
            <a:extLst>
              <a:ext uri="{FF2B5EF4-FFF2-40B4-BE49-F238E27FC236}">
                <a16:creationId xmlns:a16="http://schemas.microsoft.com/office/drawing/2014/main" id="{A7CA2806-D65E-4DA0-8B91-92D26F02703B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762000" y="2209800"/>
            <a:ext cx="1655763" cy="4114800"/>
          </a:xfrm>
          <a:noFill/>
          <a:ln w="41275">
            <a:solidFill>
              <a:srgbClr val="0000FF"/>
            </a:solidFill>
            <a:miter lim="800000"/>
            <a:headEnd/>
            <a:tailEnd/>
          </a:ln>
        </p:spPr>
        <p:txBody>
          <a:bodyPr/>
          <a:lstStyle/>
          <a:p>
            <a:pPr algn="ctr" eaLnBrk="1" hangingPunct="1">
              <a:buFont typeface="Wingdings" panose="05000000000000000000" pitchFamily="2" charset="2"/>
              <a:buNone/>
            </a:pPr>
            <a:r>
              <a:rPr lang="en-US" altLang="en-US" sz="2400"/>
              <a:t>Can be</a:t>
            </a:r>
          </a:p>
          <a:p>
            <a:pPr algn="ctr" eaLnBrk="1" hangingPunct="1">
              <a:buFont typeface="Wingdings" panose="05000000000000000000" pitchFamily="2" charset="2"/>
              <a:buNone/>
            </a:pPr>
            <a:endParaRPr lang="en-US" altLang="en-US" sz="2400"/>
          </a:p>
          <a:p>
            <a:pPr algn="ctr" eaLnBrk="1" hangingPunct="1">
              <a:buFont typeface="Wingdings" panose="05000000000000000000" pitchFamily="2" charset="2"/>
              <a:buNone/>
            </a:pPr>
            <a:r>
              <a:rPr lang="en-US" altLang="en-US" sz="2400">
                <a:solidFill>
                  <a:srgbClr val="FF0000"/>
                </a:solidFill>
              </a:rPr>
              <a:t>Definite</a:t>
            </a:r>
          </a:p>
          <a:p>
            <a:pPr algn="ctr" eaLnBrk="1" hangingPunct="1">
              <a:buFont typeface="Wingdings" panose="05000000000000000000" pitchFamily="2" charset="2"/>
              <a:buNone/>
            </a:pPr>
            <a:r>
              <a:rPr lang="en-US" altLang="en-US" sz="2400"/>
              <a:t>(the)</a:t>
            </a:r>
          </a:p>
          <a:p>
            <a:pPr algn="ctr" eaLnBrk="1" hangingPunct="1">
              <a:buFont typeface="Wingdings" panose="05000000000000000000" pitchFamily="2" charset="2"/>
              <a:buNone/>
            </a:pPr>
            <a:endParaRPr lang="en-US" altLang="en-US" sz="2400"/>
          </a:p>
          <a:p>
            <a:pPr algn="ctr" eaLnBrk="1" hangingPunct="1">
              <a:buFont typeface="Wingdings" panose="05000000000000000000" pitchFamily="2" charset="2"/>
              <a:buNone/>
            </a:pPr>
            <a:r>
              <a:rPr lang="en-US" altLang="en-US" sz="2400"/>
              <a:t>or</a:t>
            </a:r>
          </a:p>
          <a:p>
            <a:pPr algn="ctr" eaLnBrk="1" hangingPunct="1">
              <a:buFont typeface="Wingdings" panose="05000000000000000000" pitchFamily="2" charset="2"/>
              <a:buNone/>
            </a:pPr>
            <a:endParaRPr lang="en-US" altLang="en-US" sz="2400"/>
          </a:p>
          <a:p>
            <a:pPr algn="ctr" eaLnBrk="1" hangingPunct="1">
              <a:buFont typeface="Wingdings" panose="05000000000000000000" pitchFamily="2" charset="2"/>
              <a:buNone/>
            </a:pPr>
            <a:r>
              <a:rPr lang="en-US" altLang="en-US" sz="2400">
                <a:solidFill>
                  <a:srgbClr val="FF0000"/>
                </a:solidFill>
              </a:rPr>
              <a:t>Indefinite</a:t>
            </a:r>
          </a:p>
          <a:p>
            <a:pPr algn="ctr" eaLnBrk="1" hangingPunct="1">
              <a:buFont typeface="Wingdings" panose="05000000000000000000" pitchFamily="2" charset="2"/>
              <a:buNone/>
            </a:pPr>
            <a:r>
              <a:rPr lang="en-US" altLang="en-US" sz="2400"/>
              <a:t>(a; an)</a:t>
            </a:r>
          </a:p>
          <a:p>
            <a:pPr eaLnBrk="1" hangingPunct="1">
              <a:buFont typeface="Wingdings" panose="05000000000000000000" pitchFamily="2" charset="2"/>
              <a:buNone/>
            </a:pPr>
            <a:endParaRPr lang="en-US" altLang="en-US" sz="2400"/>
          </a:p>
        </p:txBody>
      </p:sp>
      <p:sp>
        <p:nvSpPr>
          <p:cNvPr id="29700" name="Rectangle 5">
            <a:extLst>
              <a:ext uri="{FF2B5EF4-FFF2-40B4-BE49-F238E27FC236}">
                <a16:creationId xmlns:a16="http://schemas.microsoft.com/office/drawing/2014/main" id="{313B3740-F78B-4ECF-9B76-46CA037BEDDC}"/>
              </a:ext>
            </a:extLst>
          </p:cNvPr>
          <p:cNvSpPr>
            <a:spLocks noGrp="1" noChangeArrowheads="1"/>
          </p:cNvSpPr>
          <p:nvPr>
            <p:ph type="body" sz="half" idx="2"/>
          </p:nvPr>
        </p:nvSpPr>
        <p:spPr>
          <a:xfrm>
            <a:off x="2819400" y="2057400"/>
            <a:ext cx="6096000" cy="4267200"/>
          </a:xfrm>
        </p:spPr>
        <p:txBody>
          <a:bodyPr/>
          <a:lstStyle/>
          <a:p>
            <a:pPr algn="ctr" eaLnBrk="1" hangingPunct="1">
              <a:buFont typeface="Wingdings" panose="05000000000000000000" pitchFamily="2" charset="2"/>
              <a:buNone/>
            </a:pPr>
            <a:r>
              <a:rPr lang="en-US" altLang="en-US" sz="2400"/>
              <a:t>Examples:</a:t>
            </a:r>
          </a:p>
          <a:p>
            <a:pPr eaLnBrk="1" hangingPunct="1">
              <a:buFont typeface="Wingdings" panose="05000000000000000000" pitchFamily="2" charset="2"/>
              <a:buNone/>
            </a:pPr>
            <a:endParaRPr lang="en-US" altLang="en-US" sz="2400"/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en-US" altLang="en-US" sz="2400"/>
              <a:t>Please bring me </a:t>
            </a:r>
            <a:r>
              <a:rPr lang="en-US" altLang="en-US" sz="2400">
                <a:solidFill>
                  <a:srgbClr val="FF0000"/>
                </a:solidFill>
              </a:rPr>
              <a:t>the</a:t>
            </a:r>
            <a:r>
              <a:rPr lang="en-US" altLang="en-US" sz="2400"/>
              <a:t> apple from my desk.</a:t>
            </a: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en-US" altLang="en-US" sz="2400"/>
              <a:t>Please pick up </a:t>
            </a:r>
            <a:r>
              <a:rPr lang="en-US" altLang="en-US" sz="2400">
                <a:solidFill>
                  <a:srgbClr val="FF0000"/>
                </a:solidFill>
              </a:rPr>
              <a:t>the</a:t>
            </a:r>
            <a:r>
              <a:rPr lang="en-US" altLang="en-US" sz="2400"/>
              <a:t> pen from </a:t>
            </a:r>
            <a:r>
              <a:rPr lang="en-US" altLang="en-US" sz="2400">
                <a:solidFill>
                  <a:srgbClr val="FF0000"/>
                </a:solidFill>
              </a:rPr>
              <a:t>the</a:t>
            </a:r>
            <a:r>
              <a:rPr lang="en-US" altLang="en-US" sz="2400"/>
              <a:t> floor.</a:t>
            </a:r>
          </a:p>
          <a:p>
            <a:pPr eaLnBrk="1" hangingPunct="1">
              <a:buFont typeface="Wingdings" panose="05000000000000000000" pitchFamily="2" charset="2"/>
              <a:buNone/>
            </a:pPr>
            <a:endParaRPr lang="en-US" altLang="en-US" sz="2400"/>
          </a:p>
          <a:p>
            <a:pPr eaLnBrk="1" hangingPunct="1">
              <a:buFont typeface="Wingdings" panose="05000000000000000000" pitchFamily="2" charset="2"/>
              <a:buNone/>
            </a:pPr>
            <a:endParaRPr lang="en-US" altLang="en-US" sz="2400"/>
          </a:p>
          <a:p>
            <a:pPr eaLnBrk="1" hangingPunct="1">
              <a:buFont typeface="Wingdings" panose="05000000000000000000" pitchFamily="2" charset="2"/>
              <a:buNone/>
            </a:pPr>
            <a:endParaRPr lang="en-US" altLang="en-US" sz="2400"/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en-US" altLang="en-US" sz="2400"/>
              <a:t>Please bring me </a:t>
            </a:r>
            <a:r>
              <a:rPr lang="en-US" altLang="en-US" sz="2400">
                <a:solidFill>
                  <a:srgbClr val="FF0000"/>
                </a:solidFill>
              </a:rPr>
              <a:t>an</a:t>
            </a:r>
            <a:r>
              <a:rPr lang="en-US" altLang="en-US" sz="2400"/>
              <a:t> apple from the bag.</a:t>
            </a: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en-US" altLang="en-US" sz="2400"/>
              <a:t>Please choose </a:t>
            </a:r>
            <a:r>
              <a:rPr lang="en-US" altLang="en-US" sz="2400">
                <a:solidFill>
                  <a:srgbClr val="FF0000"/>
                </a:solidFill>
              </a:rPr>
              <a:t>a</a:t>
            </a:r>
            <a:r>
              <a:rPr lang="en-US" altLang="en-US" sz="2400"/>
              <a:t> pen from the box.</a:t>
            </a:r>
          </a:p>
        </p:txBody>
      </p:sp>
      <p:pic>
        <p:nvPicPr>
          <p:cNvPr id="29701" name="Picture 6" descr="MC900439592[1]">
            <a:extLst>
              <a:ext uri="{FF2B5EF4-FFF2-40B4-BE49-F238E27FC236}">
                <a16:creationId xmlns:a16="http://schemas.microsoft.com/office/drawing/2014/main" id="{7079B4DE-D1E0-439C-AB63-64C0E50ACEC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3810000"/>
            <a:ext cx="1592263" cy="198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comb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>
            <a:extLst>
              <a:ext uri="{FF2B5EF4-FFF2-40B4-BE49-F238E27FC236}">
                <a16:creationId xmlns:a16="http://schemas.microsoft.com/office/drawing/2014/main" id="{2D68FC71-7185-4F6C-AA29-3EE23022D62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Verbs</a:t>
            </a:r>
          </a:p>
        </p:txBody>
      </p:sp>
      <p:sp>
        <p:nvSpPr>
          <p:cNvPr id="19459" name="Rectangle 3">
            <a:extLst>
              <a:ext uri="{FF2B5EF4-FFF2-40B4-BE49-F238E27FC236}">
                <a16:creationId xmlns:a16="http://schemas.microsoft.com/office/drawing/2014/main" id="{B6183F55-AC0A-4DD6-82CC-0C6E92E7FFD0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>
          <a:xfrm>
            <a:off x="990600" y="1828800"/>
            <a:ext cx="7239000" cy="4191000"/>
          </a:xfrm>
        </p:spPr>
        <p:txBody>
          <a:bodyPr/>
          <a:lstStyle/>
          <a:p>
            <a:pPr eaLnBrk="1" hangingPunct="1"/>
            <a:r>
              <a:rPr lang="en-US" altLang="en-US"/>
              <a:t>3 types of verbs:</a:t>
            </a:r>
          </a:p>
          <a:p>
            <a:pPr eaLnBrk="1" hangingPunct="1"/>
            <a:endParaRPr lang="en-US" altLang="en-US"/>
          </a:p>
          <a:p>
            <a:pPr lvl="2" eaLnBrk="1" hangingPunct="1"/>
            <a:r>
              <a:rPr lang="en-US" altLang="en-US"/>
              <a:t>Action	(a.k.a. </a:t>
            </a:r>
            <a:r>
              <a:rPr lang="en-US" altLang="en-US">
                <a:solidFill>
                  <a:srgbClr val="FF0000"/>
                </a:solidFill>
              </a:rPr>
              <a:t>Main Verb</a:t>
            </a:r>
            <a:r>
              <a:rPr lang="en-US" altLang="en-US"/>
              <a:t>)</a:t>
            </a:r>
          </a:p>
          <a:p>
            <a:pPr lvl="2" eaLnBrk="1" hangingPunct="1"/>
            <a:endParaRPr lang="en-US" altLang="en-US"/>
          </a:p>
          <a:p>
            <a:pPr lvl="2" eaLnBrk="1" hangingPunct="1"/>
            <a:r>
              <a:rPr lang="en-US" altLang="en-US"/>
              <a:t>Linking	(a.k.a. </a:t>
            </a:r>
            <a:r>
              <a:rPr lang="en-US" altLang="en-US">
                <a:solidFill>
                  <a:srgbClr val="FF0000"/>
                </a:solidFill>
              </a:rPr>
              <a:t>Main Verb</a:t>
            </a:r>
            <a:r>
              <a:rPr lang="en-US" altLang="en-US"/>
              <a:t>)</a:t>
            </a:r>
          </a:p>
          <a:p>
            <a:pPr lvl="2" eaLnBrk="1" hangingPunct="1"/>
            <a:endParaRPr lang="en-US" altLang="en-US"/>
          </a:p>
          <a:p>
            <a:pPr lvl="2" eaLnBrk="1" hangingPunct="1"/>
            <a:r>
              <a:rPr lang="en-US" altLang="en-US"/>
              <a:t>Helping	(introduces the main verb)</a:t>
            </a:r>
          </a:p>
          <a:p>
            <a:pPr lvl="2" eaLnBrk="1" hangingPunct="1">
              <a:buFont typeface="Wingdings" panose="05000000000000000000" pitchFamily="2" charset="2"/>
              <a:buNone/>
            </a:pPr>
            <a:endParaRPr lang="en-US" altLang="en-US"/>
          </a:p>
          <a:p>
            <a:pPr lvl="1" eaLnBrk="1" hangingPunct="1"/>
            <a:endParaRPr lang="en-US" altLang="en-US"/>
          </a:p>
          <a:p>
            <a:pPr lvl="2" eaLnBrk="1" hangingPunct="1"/>
            <a:endParaRPr lang="en-US" altLang="en-US"/>
          </a:p>
        </p:txBody>
      </p:sp>
    </p:spTree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194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1945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194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194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9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9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9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94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94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94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94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94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94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945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945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945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58" grpId="0"/>
      <p:bldP spid="19459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4">
            <a:extLst>
              <a:ext uri="{FF2B5EF4-FFF2-40B4-BE49-F238E27FC236}">
                <a16:creationId xmlns:a16="http://schemas.microsoft.com/office/drawing/2014/main" id="{1151324B-351C-493E-94A9-5743355D051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Verbs</a:t>
            </a:r>
          </a:p>
        </p:txBody>
      </p:sp>
      <p:sp>
        <p:nvSpPr>
          <p:cNvPr id="31747" name="Rectangle 5">
            <a:extLst>
              <a:ext uri="{FF2B5EF4-FFF2-40B4-BE49-F238E27FC236}">
                <a16:creationId xmlns:a16="http://schemas.microsoft.com/office/drawing/2014/main" id="{9EA3FD61-CE7C-421A-86F1-759A7DE1F7B4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381000" y="2133600"/>
            <a:ext cx="8458200" cy="1676400"/>
          </a:xfrm>
          <a:noFill/>
          <a:ln w="38100" cap="flat">
            <a:solidFill>
              <a:schemeClr val="folHlink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>
              <a:lnSpc>
                <a:spcPct val="80000"/>
              </a:lnSpc>
            </a:pPr>
            <a:endParaRPr lang="en-US" altLang="en-US" sz="1200"/>
          </a:p>
          <a:p>
            <a:pPr eaLnBrk="1" hangingPunct="1">
              <a:lnSpc>
                <a:spcPct val="80000"/>
              </a:lnSpc>
            </a:pPr>
            <a:r>
              <a:rPr lang="en-US" altLang="en-US" sz="2000"/>
              <a:t>The </a:t>
            </a:r>
            <a:r>
              <a:rPr lang="en-US" altLang="en-US" sz="2000">
                <a:solidFill>
                  <a:schemeClr val="hlink"/>
                </a:solidFill>
              </a:rPr>
              <a:t>final verb</a:t>
            </a:r>
            <a:r>
              <a:rPr lang="en-US" altLang="en-US" sz="2000"/>
              <a:t> in a sentence is the </a:t>
            </a:r>
            <a:r>
              <a:rPr lang="en-US" altLang="en-US" sz="2000">
                <a:solidFill>
                  <a:schemeClr val="hlink"/>
                </a:solidFill>
              </a:rPr>
              <a:t>main verb</a:t>
            </a:r>
            <a:r>
              <a:rPr lang="en-US" altLang="en-US" sz="2000"/>
              <a:t> (</a:t>
            </a:r>
            <a:r>
              <a:rPr lang="en-US" altLang="en-US" sz="2000">
                <a:solidFill>
                  <a:schemeClr val="hlink"/>
                </a:solidFill>
              </a:rPr>
              <a:t>action or linking</a:t>
            </a:r>
            <a:r>
              <a:rPr lang="en-US" altLang="en-US" sz="2000"/>
              <a:t>). </a:t>
            </a:r>
          </a:p>
          <a:p>
            <a:pPr eaLnBrk="1" hangingPunct="1">
              <a:lnSpc>
                <a:spcPct val="80000"/>
              </a:lnSpc>
            </a:pPr>
            <a:endParaRPr lang="en-US" altLang="en-US" sz="2000"/>
          </a:p>
          <a:p>
            <a:pPr eaLnBrk="1" hangingPunct="1">
              <a:lnSpc>
                <a:spcPct val="80000"/>
              </a:lnSpc>
            </a:pPr>
            <a:r>
              <a:rPr lang="en-US" altLang="en-US" sz="2000"/>
              <a:t>Verbs that </a:t>
            </a:r>
            <a:r>
              <a:rPr lang="en-US" altLang="en-US" sz="2000">
                <a:solidFill>
                  <a:srgbClr val="3366FF"/>
                </a:solidFill>
              </a:rPr>
              <a:t>introduce</a:t>
            </a:r>
            <a:r>
              <a:rPr lang="en-US" altLang="en-US" sz="2000"/>
              <a:t> the </a:t>
            </a:r>
            <a:r>
              <a:rPr lang="en-US" altLang="en-US" sz="2000">
                <a:solidFill>
                  <a:srgbClr val="FF0000"/>
                </a:solidFill>
              </a:rPr>
              <a:t>main verb</a:t>
            </a:r>
            <a:r>
              <a:rPr lang="en-US" altLang="en-US" sz="2000"/>
              <a:t> are the </a:t>
            </a:r>
            <a:r>
              <a:rPr lang="en-US" altLang="en-US" sz="2000">
                <a:solidFill>
                  <a:srgbClr val="3366FF"/>
                </a:solidFill>
              </a:rPr>
              <a:t>helping verbs</a:t>
            </a:r>
            <a:r>
              <a:rPr lang="en-US" altLang="en-US" sz="2000"/>
              <a:t>.</a:t>
            </a:r>
          </a:p>
          <a:p>
            <a:pPr eaLnBrk="1" hangingPunct="1">
              <a:lnSpc>
                <a:spcPct val="80000"/>
              </a:lnSpc>
            </a:pPr>
            <a:endParaRPr lang="en-US" altLang="en-US" sz="2000">
              <a:solidFill>
                <a:srgbClr val="3366FF"/>
              </a:solidFill>
            </a:endParaRPr>
          </a:p>
        </p:txBody>
      </p:sp>
      <p:sp>
        <p:nvSpPr>
          <p:cNvPr id="31748" name="Rectangle 6">
            <a:extLst>
              <a:ext uri="{FF2B5EF4-FFF2-40B4-BE49-F238E27FC236}">
                <a16:creationId xmlns:a16="http://schemas.microsoft.com/office/drawing/2014/main" id="{97439476-4056-4397-8615-F3A309BA7874}"/>
              </a:ext>
            </a:extLst>
          </p:cNvPr>
          <p:cNvSpPr>
            <a:spLocks noGrp="1" noChangeArrowheads="1"/>
          </p:cNvSpPr>
          <p:nvPr>
            <p:ph type="body" sz="half" idx="2"/>
          </p:nvPr>
        </p:nvSpPr>
        <p:spPr>
          <a:xfrm>
            <a:off x="609600" y="3962400"/>
            <a:ext cx="8305800" cy="2514600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endParaRPr lang="en-US" altLang="en-US" sz="1200"/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en-US" altLang="en-US" sz="1600"/>
              <a:t>I </a:t>
            </a:r>
            <a:r>
              <a:rPr lang="en-US" altLang="en-US" sz="1600">
                <a:solidFill>
                  <a:srgbClr val="FF0000"/>
                </a:solidFill>
              </a:rPr>
              <a:t>baked</a:t>
            </a:r>
            <a:r>
              <a:rPr lang="en-US" altLang="en-US" sz="1600"/>
              <a:t> a cake.  			</a:t>
            </a:r>
            <a:r>
              <a:rPr lang="en-US" altLang="en-US" sz="1600">
                <a:solidFill>
                  <a:srgbClr val="FF0000"/>
                </a:solidFill>
              </a:rPr>
              <a:t>ACTION</a:t>
            </a:r>
            <a:r>
              <a:rPr lang="en-US" altLang="en-US" sz="1600"/>
              <a:t> VERB</a:t>
            </a: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endParaRPr lang="en-US" altLang="en-US" sz="1600"/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en-US" altLang="en-US" sz="1600"/>
              <a:t>The cake </a:t>
            </a:r>
            <a:r>
              <a:rPr lang="en-US" altLang="en-US" sz="1600">
                <a:solidFill>
                  <a:srgbClr val="FF0000"/>
                </a:solidFill>
              </a:rPr>
              <a:t>was</a:t>
            </a:r>
            <a:r>
              <a:rPr lang="en-US" altLang="en-US" sz="1600"/>
              <a:t> delicious.  		</a:t>
            </a:r>
            <a:r>
              <a:rPr lang="en-US" altLang="en-US" sz="1600">
                <a:solidFill>
                  <a:srgbClr val="FF0000"/>
                </a:solidFill>
              </a:rPr>
              <a:t>LINKING</a:t>
            </a:r>
            <a:r>
              <a:rPr lang="en-US" altLang="en-US" sz="1600"/>
              <a:t> VERB</a:t>
            </a: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endParaRPr lang="en-US" altLang="en-US" sz="1600"/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en-US" altLang="en-US" sz="1600"/>
              <a:t>I </a:t>
            </a:r>
            <a:r>
              <a:rPr lang="en-US" altLang="en-US" sz="1600">
                <a:solidFill>
                  <a:srgbClr val="3366FF"/>
                </a:solidFill>
              </a:rPr>
              <a:t>did</a:t>
            </a:r>
            <a:r>
              <a:rPr lang="en-US" altLang="en-US" sz="1600"/>
              <a:t> </a:t>
            </a:r>
            <a:r>
              <a:rPr lang="en-US" altLang="en-US" sz="1600">
                <a:solidFill>
                  <a:srgbClr val="FF0000"/>
                </a:solidFill>
              </a:rPr>
              <a:t>bake</a:t>
            </a:r>
            <a:r>
              <a:rPr lang="en-US" altLang="en-US" sz="1600"/>
              <a:t> a delicious cake.  		</a:t>
            </a:r>
            <a:r>
              <a:rPr lang="en-US" altLang="en-US" sz="1600">
                <a:solidFill>
                  <a:srgbClr val="3366FF"/>
                </a:solidFill>
              </a:rPr>
              <a:t>1 HELPING VERB</a:t>
            </a:r>
            <a:r>
              <a:rPr lang="en-US" altLang="en-US" sz="1600"/>
              <a:t> + </a:t>
            </a:r>
            <a:r>
              <a:rPr lang="en-US" altLang="en-US" sz="1600">
                <a:solidFill>
                  <a:srgbClr val="FF0000"/>
                </a:solidFill>
              </a:rPr>
              <a:t>ACTION</a:t>
            </a:r>
            <a:r>
              <a:rPr lang="en-US" altLang="en-US" sz="1600"/>
              <a:t> VERB</a:t>
            </a: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endParaRPr lang="en-US" altLang="en-US" sz="1600"/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en-US" altLang="en-US" sz="1600"/>
              <a:t>I </a:t>
            </a:r>
            <a:r>
              <a:rPr lang="en-US" altLang="en-US" sz="1600">
                <a:solidFill>
                  <a:srgbClr val="3366FF"/>
                </a:solidFill>
              </a:rPr>
              <a:t>should have</a:t>
            </a:r>
            <a:r>
              <a:rPr lang="en-US" altLang="en-US" sz="1600"/>
              <a:t> </a:t>
            </a:r>
            <a:r>
              <a:rPr lang="en-US" altLang="en-US" sz="1600">
                <a:solidFill>
                  <a:srgbClr val="FF0000"/>
                </a:solidFill>
              </a:rPr>
              <a:t>been</a:t>
            </a:r>
            <a:r>
              <a:rPr lang="en-US" altLang="en-US" sz="1600"/>
              <a:t> on time.  		</a:t>
            </a:r>
            <a:r>
              <a:rPr lang="en-US" altLang="en-US" sz="1600">
                <a:solidFill>
                  <a:srgbClr val="3366FF"/>
                </a:solidFill>
              </a:rPr>
              <a:t>2 HELPING VERBS</a:t>
            </a:r>
            <a:r>
              <a:rPr lang="en-US" altLang="en-US" sz="1600"/>
              <a:t> + </a:t>
            </a:r>
            <a:r>
              <a:rPr lang="en-US" altLang="en-US" sz="1600">
                <a:solidFill>
                  <a:srgbClr val="FF0000"/>
                </a:solidFill>
              </a:rPr>
              <a:t>LINKING</a:t>
            </a:r>
            <a:r>
              <a:rPr lang="en-US" altLang="en-US" sz="1600"/>
              <a:t> VERB</a:t>
            </a: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endParaRPr lang="en-US" altLang="en-US" sz="1600"/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en-US" altLang="en-US" sz="1600"/>
              <a:t>I </a:t>
            </a:r>
            <a:r>
              <a:rPr lang="en-US" altLang="en-US" sz="1600">
                <a:solidFill>
                  <a:srgbClr val="3366FF"/>
                </a:solidFill>
              </a:rPr>
              <a:t>should have been</a:t>
            </a:r>
            <a:r>
              <a:rPr lang="en-US" altLang="en-US" sz="1600"/>
              <a:t> </a:t>
            </a:r>
            <a:r>
              <a:rPr lang="en-US" altLang="en-US" sz="1600">
                <a:solidFill>
                  <a:srgbClr val="FF0000"/>
                </a:solidFill>
              </a:rPr>
              <a:t>eating</a:t>
            </a:r>
            <a:r>
              <a:rPr lang="en-US" altLang="en-US" sz="1600"/>
              <a:t> by now. 	</a:t>
            </a:r>
            <a:r>
              <a:rPr lang="en-US" altLang="en-US" sz="1600">
                <a:solidFill>
                  <a:srgbClr val="3366FF"/>
                </a:solidFill>
              </a:rPr>
              <a:t>3 HELPING VERBS</a:t>
            </a:r>
            <a:r>
              <a:rPr lang="en-US" altLang="en-US" sz="1600"/>
              <a:t> + </a:t>
            </a:r>
            <a:r>
              <a:rPr lang="en-US" altLang="en-US" sz="1600">
                <a:solidFill>
                  <a:srgbClr val="FF0000"/>
                </a:solidFill>
              </a:rPr>
              <a:t>ACTION</a:t>
            </a:r>
            <a:r>
              <a:rPr lang="en-US" altLang="en-US" sz="1600"/>
              <a:t> VERB</a:t>
            </a:r>
          </a:p>
          <a:p>
            <a:pPr eaLnBrk="1" hangingPunct="1">
              <a:lnSpc>
                <a:spcPct val="80000"/>
              </a:lnSpc>
            </a:pPr>
            <a:endParaRPr lang="en-US" altLang="en-US" sz="1600"/>
          </a:p>
        </p:txBody>
      </p:sp>
      <p:pic>
        <p:nvPicPr>
          <p:cNvPr id="120841" name="Picture 9" descr="MC900215932[1]">
            <a:extLst>
              <a:ext uri="{FF2B5EF4-FFF2-40B4-BE49-F238E27FC236}">
                <a16:creationId xmlns:a16="http://schemas.microsoft.com/office/drawing/2014/main" id="{D19A2EEF-AE4A-4D0E-89A9-4EA2F2C622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1400" y="152400"/>
            <a:ext cx="1417638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208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2084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208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1208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>
            <a:extLst>
              <a:ext uri="{FF2B5EF4-FFF2-40B4-BE49-F238E27FC236}">
                <a16:creationId xmlns:a16="http://schemas.microsoft.com/office/drawing/2014/main" id="{F40C7883-D527-49EA-9671-09D1D3E9BA9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Action Verbs</a:t>
            </a:r>
          </a:p>
        </p:txBody>
      </p:sp>
      <p:sp>
        <p:nvSpPr>
          <p:cNvPr id="32771" name="Rectangle 3">
            <a:extLst>
              <a:ext uri="{FF2B5EF4-FFF2-40B4-BE49-F238E27FC236}">
                <a16:creationId xmlns:a16="http://schemas.microsoft.com/office/drawing/2014/main" id="{5B112FF5-2443-4CD0-85F0-F201693014B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182688" y="2017713"/>
            <a:ext cx="3008312" cy="4114800"/>
          </a:xfrm>
        </p:spPr>
        <p:txBody>
          <a:bodyPr/>
          <a:lstStyle/>
          <a:p>
            <a:pPr eaLnBrk="1" hangingPunct="1"/>
            <a:r>
              <a:rPr lang="en-US" altLang="en-US"/>
              <a:t>Show action!</a:t>
            </a:r>
          </a:p>
          <a:p>
            <a:pPr lvl="1" eaLnBrk="1" hangingPunct="1"/>
            <a:r>
              <a:rPr lang="en-US" altLang="en-US"/>
              <a:t>run</a:t>
            </a:r>
          </a:p>
          <a:p>
            <a:pPr lvl="1" eaLnBrk="1" hangingPunct="1"/>
            <a:r>
              <a:rPr lang="en-US" altLang="en-US"/>
              <a:t>smile</a:t>
            </a:r>
          </a:p>
          <a:p>
            <a:pPr lvl="1" eaLnBrk="1" hangingPunct="1"/>
            <a:r>
              <a:rPr lang="en-US" altLang="en-US"/>
              <a:t>study</a:t>
            </a:r>
          </a:p>
          <a:p>
            <a:pPr lvl="1" eaLnBrk="1" hangingPunct="1"/>
            <a:r>
              <a:rPr lang="en-US" altLang="en-US"/>
              <a:t>read</a:t>
            </a:r>
          </a:p>
          <a:p>
            <a:pPr eaLnBrk="1" hangingPunct="1"/>
            <a:endParaRPr lang="en-US" altLang="en-US"/>
          </a:p>
        </p:txBody>
      </p:sp>
      <p:pic>
        <p:nvPicPr>
          <p:cNvPr id="54277" name="Picture 5" descr="MC900150070[1]">
            <a:extLst>
              <a:ext uri="{FF2B5EF4-FFF2-40B4-BE49-F238E27FC236}">
                <a16:creationId xmlns:a16="http://schemas.microsoft.com/office/drawing/2014/main" id="{9E6CEF24-6DFB-48B1-81F5-674EE87F5A5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1905000"/>
            <a:ext cx="1863725" cy="1463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4278" name="Picture 6" descr="MC900438229[1]">
            <a:extLst>
              <a:ext uri="{FF2B5EF4-FFF2-40B4-BE49-F238E27FC236}">
                <a16:creationId xmlns:a16="http://schemas.microsoft.com/office/drawing/2014/main" id="{931CA4F9-0CE6-4E23-94DF-F0D16DD8441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6200" y="3581400"/>
            <a:ext cx="1939925" cy="1292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4280" name="Picture 8" descr="MC900088944[1]">
            <a:extLst>
              <a:ext uri="{FF2B5EF4-FFF2-40B4-BE49-F238E27FC236}">
                <a16:creationId xmlns:a16="http://schemas.microsoft.com/office/drawing/2014/main" id="{F1B1BCE6-33A6-4A9A-A951-83BCE74348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0" y="4267200"/>
            <a:ext cx="1484313" cy="180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4281" name="Picture 9" descr="MC900088864[1]">
            <a:extLst>
              <a:ext uri="{FF2B5EF4-FFF2-40B4-BE49-F238E27FC236}">
                <a16:creationId xmlns:a16="http://schemas.microsoft.com/office/drawing/2014/main" id="{54A01643-24B3-4034-B9A1-A9370C130A9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5181600"/>
            <a:ext cx="1809750" cy="1157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42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42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42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542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42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5427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5427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542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542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5428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42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900" decel="100000" fill="hold"/>
                                        <p:tgtEl>
                                          <p:spTgt spid="542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42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3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80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3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8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542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>
            <a:extLst>
              <a:ext uri="{FF2B5EF4-FFF2-40B4-BE49-F238E27FC236}">
                <a16:creationId xmlns:a16="http://schemas.microsoft.com/office/drawing/2014/main" id="{F2D9C210-D860-4B9E-BF5B-6B2FF04C4D7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latin typeface="Jester" pitchFamily="2" charset="0"/>
              </a:rPr>
              <a:t>8 Parts of Speech</a:t>
            </a:r>
          </a:p>
        </p:txBody>
      </p:sp>
      <p:sp>
        <p:nvSpPr>
          <p:cNvPr id="16387" name="Rectangle 3">
            <a:extLst>
              <a:ext uri="{FF2B5EF4-FFF2-40B4-BE49-F238E27FC236}">
                <a16:creationId xmlns:a16="http://schemas.microsoft.com/office/drawing/2014/main" id="{4ECD07FA-0C32-4435-B2DC-F1500A49BA2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609600" indent="-609600" eaLnBrk="1" hangingPunct="1">
              <a:buFontTx/>
              <a:buAutoNum type="arabicPeriod"/>
            </a:pPr>
            <a:r>
              <a:rPr lang="en-US" altLang="en-US" sz="2800">
                <a:solidFill>
                  <a:srgbClr val="FF0000"/>
                </a:solidFill>
              </a:rPr>
              <a:t>Nouns				</a:t>
            </a:r>
          </a:p>
          <a:p>
            <a:pPr marL="609600" indent="-609600" eaLnBrk="1" hangingPunct="1">
              <a:buFontTx/>
              <a:buAutoNum type="arabicPeriod"/>
            </a:pPr>
            <a:r>
              <a:rPr lang="en-US" altLang="en-US" sz="2800">
                <a:solidFill>
                  <a:srgbClr val="FF0000"/>
                </a:solidFill>
              </a:rPr>
              <a:t>Pronouns</a:t>
            </a:r>
          </a:p>
          <a:p>
            <a:pPr marL="609600" indent="-609600" eaLnBrk="1" hangingPunct="1">
              <a:buFontTx/>
              <a:buAutoNum type="arabicPeriod"/>
            </a:pPr>
            <a:r>
              <a:rPr lang="en-US" altLang="en-US" sz="2800">
                <a:solidFill>
                  <a:srgbClr val="FF0000"/>
                </a:solidFill>
              </a:rPr>
              <a:t>Adjectives</a:t>
            </a:r>
          </a:p>
          <a:p>
            <a:pPr marL="609600" indent="-609600" eaLnBrk="1" hangingPunct="1">
              <a:buFontTx/>
              <a:buAutoNum type="arabicPeriod"/>
            </a:pPr>
            <a:r>
              <a:rPr lang="en-US" altLang="en-US" sz="2800">
                <a:solidFill>
                  <a:srgbClr val="3366FF"/>
                </a:solidFill>
              </a:rPr>
              <a:t>Verbs</a:t>
            </a:r>
          </a:p>
          <a:p>
            <a:pPr marL="609600" indent="-609600" eaLnBrk="1" hangingPunct="1">
              <a:buFontTx/>
              <a:buAutoNum type="arabicPeriod"/>
            </a:pPr>
            <a:r>
              <a:rPr lang="en-US" altLang="en-US" sz="2800">
                <a:solidFill>
                  <a:srgbClr val="3366FF"/>
                </a:solidFill>
              </a:rPr>
              <a:t>Adverbs</a:t>
            </a:r>
          </a:p>
          <a:p>
            <a:pPr marL="609600" indent="-609600" eaLnBrk="1" hangingPunct="1">
              <a:buFontTx/>
              <a:buAutoNum type="arabicPeriod"/>
            </a:pPr>
            <a:r>
              <a:rPr lang="en-US" altLang="en-US" sz="2800">
                <a:solidFill>
                  <a:srgbClr val="33CC33"/>
                </a:solidFill>
              </a:rPr>
              <a:t>Prepositions</a:t>
            </a:r>
          </a:p>
          <a:p>
            <a:pPr marL="609600" indent="-609600" eaLnBrk="1" hangingPunct="1">
              <a:buFontTx/>
              <a:buAutoNum type="arabicPeriod"/>
            </a:pPr>
            <a:r>
              <a:rPr lang="en-US" altLang="en-US" sz="2800">
                <a:solidFill>
                  <a:srgbClr val="33CC33"/>
                </a:solidFill>
              </a:rPr>
              <a:t>Conjunctions</a:t>
            </a:r>
          </a:p>
          <a:p>
            <a:pPr marL="609600" indent="-609600" eaLnBrk="1" hangingPunct="1">
              <a:buFontTx/>
              <a:buAutoNum type="arabicPeriod"/>
            </a:pPr>
            <a:r>
              <a:rPr lang="en-US" altLang="en-US" sz="2800">
                <a:solidFill>
                  <a:srgbClr val="33CC33"/>
                </a:solidFill>
              </a:rPr>
              <a:t>Interjections</a:t>
            </a:r>
          </a:p>
        </p:txBody>
      </p:sp>
      <p:sp>
        <p:nvSpPr>
          <p:cNvPr id="5124" name="Line 4">
            <a:extLst>
              <a:ext uri="{FF2B5EF4-FFF2-40B4-BE49-F238E27FC236}">
                <a16:creationId xmlns:a16="http://schemas.microsoft.com/office/drawing/2014/main" id="{CBAB93B0-C9E8-4D95-8029-96E1E7D3397F}"/>
              </a:ext>
            </a:extLst>
          </p:cNvPr>
          <p:cNvSpPr>
            <a:spLocks noChangeShapeType="1"/>
          </p:cNvSpPr>
          <p:nvPr/>
        </p:nvSpPr>
        <p:spPr bwMode="auto">
          <a:xfrm>
            <a:off x="4419600" y="4648200"/>
            <a:ext cx="106680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25" name="Line 5">
            <a:extLst>
              <a:ext uri="{FF2B5EF4-FFF2-40B4-BE49-F238E27FC236}">
                <a16:creationId xmlns:a16="http://schemas.microsoft.com/office/drawing/2014/main" id="{D57B5B93-FFEE-4548-8527-51AE5B400748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4419600" y="5257800"/>
            <a:ext cx="1066800" cy="838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27" name="Text Box 7">
            <a:extLst>
              <a:ext uri="{FF2B5EF4-FFF2-40B4-BE49-F238E27FC236}">
                <a16:creationId xmlns:a16="http://schemas.microsoft.com/office/drawing/2014/main" id="{566C91C2-6971-48E0-88E9-CAEEC6F6BD8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15000" y="4953000"/>
            <a:ext cx="28352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>
                <a:latin typeface="Arial" panose="020B0604020202020204" pitchFamily="34" charset="0"/>
              </a:rPr>
              <a:t>The 3 “tions”</a:t>
            </a:r>
          </a:p>
        </p:txBody>
      </p:sp>
      <p:pic>
        <p:nvPicPr>
          <p:cNvPr id="5130" name="Picture 10" descr="MC900014060[1]">
            <a:extLst>
              <a:ext uri="{FF2B5EF4-FFF2-40B4-BE49-F238E27FC236}">
                <a16:creationId xmlns:a16="http://schemas.microsoft.com/office/drawing/2014/main" id="{7C6DD602-3FEF-49AB-B0E9-BBFE1189494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5200" y="1981200"/>
            <a:ext cx="776288" cy="841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31" name="Picture 11" descr="MC900014064[1]">
            <a:extLst>
              <a:ext uri="{FF2B5EF4-FFF2-40B4-BE49-F238E27FC236}">
                <a16:creationId xmlns:a16="http://schemas.microsoft.com/office/drawing/2014/main" id="{9C4D6A1B-D82B-4B8E-954E-0EF663CD220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0" y="1981200"/>
            <a:ext cx="661988" cy="850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32" name="Picture 12" descr="MC900014071[1]">
            <a:extLst>
              <a:ext uri="{FF2B5EF4-FFF2-40B4-BE49-F238E27FC236}">
                <a16:creationId xmlns:a16="http://schemas.microsoft.com/office/drawing/2014/main" id="{AC646731-2813-4DE0-9109-A92CEA516C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0" y="1828800"/>
            <a:ext cx="776288" cy="841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1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1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5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1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1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1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51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5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1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1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1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13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13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13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13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13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13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13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13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1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1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1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13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13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13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13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13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13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13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13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 nodeType="clickPar">
                      <p:stCondLst>
                        <p:cond delay="indefinite"/>
                      </p:stCondLst>
                      <p:childTnLst>
                        <p:par>
                          <p:cTn id="6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4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1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1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1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13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13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13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13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13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13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13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13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7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>
            <a:extLst>
              <a:ext uri="{FF2B5EF4-FFF2-40B4-BE49-F238E27FC236}">
                <a16:creationId xmlns:a16="http://schemas.microsoft.com/office/drawing/2014/main" id="{5E8F084F-087B-42F1-948F-28A43FC0975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Action Verbs</a:t>
            </a:r>
            <a:endParaRPr lang="en-US" altLang="en-US" sz="3600"/>
          </a:p>
        </p:txBody>
      </p:sp>
      <p:sp>
        <p:nvSpPr>
          <p:cNvPr id="33795" name="Rectangle 4">
            <a:extLst>
              <a:ext uri="{FF2B5EF4-FFF2-40B4-BE49-F238E27FC236}">
                <a16:creationId xmlns:a16="http://schemas.microsoft.com/office/drawing/2014/main" id="{A910735E-F37A-451A-84DC-ED283CB4B0FE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304800" y="2133600"/>
            <a:ext cx="4267200" cy="3124200"/>
          </a:xfrm>
          <a:noFill/>
          <a:ln w="28575">
            <a:solidFill>
              <a:schemeClr val="folHlink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en-US" altLang="en-US" u="sng"/>
              <a:t>Transitive </a:t>
            </a:r>
            <a:r>
              <a:rPr lang="en-US" altLang="en-US" sz="2000" u="sng">
                <a:solidFill>
                  <a:srgbClr val="33CC33"/>
                </a:solidFill>
              </a:rPr>
              <a:t>[AV </a:t>
            </a:r>
            <a:r>
              <a:rPr lang="en-US" altLang="en-US" sz="2000" u="sng">
                <a:solidFill>
                  <a:srgbClr val="33CC33"/>
                </a:solidFill>
                <a:sym typeface="Symbol" panose="05050102010706020507" pitchFamily="18" charset="2"/>
              </a:rPr>
              <a:t></a:t>
            </a:r>
            <a:r>
              <a:rPr lang="en-US" altLang="en-US" sz="2000" u="sng">
                <a:solidFill>
                  <a:srgbClr val="33CC33"/>
                </a:solidFill>
              </a:rPr>
              <a:t> DO]</a:t>
            </a:r>
            <a:r>
              <a:rPr lang="en-US" altLang="en-US" sz="2000"/>
              <a:t> </a:t>
            </a:r>
            <a:endParaRPr lang="en-US" altLang="en-US" u="sng"/>
          </a:p>
          <a:p>
            <a:pPr lvl="1" eaLnBrk="1" hangingPunct="1"/>
            <a:r>
              <a:rPr lang="en-US" altLang="en-US"/>
              <a:t>Verb action has a noun or pronoun receiver (a.k.a. </a:t>
            </a:r>
            <a:r>
              <a:rPr lang="en-US" altLang="en-US">
                <a:solidFill>
                  <a:srgbClr val="3366FF"/>
                </a:solidFill>
              </a:rPr>
              <a:t>direct object</a:t>
            </a:r>
            <a:r>
              <a:rPr lang="en-US" altLang="en-US"/>
              <a:t>)</a:t>
            </a:r>
          </a:p>
          <a:p>
            <a:pPr lvl="1" eaLnBrk="1" hangingPunct="1"/>
            <a:r>
              <a:rPr lang="en-US" altLang="en-US"/>
              <a:t>I </a:t>
            </a:r>
            <a:r>
              <a:rPr lang="en-US" altLang="en-US">
                <a:solidFill>
                  <a:srgbClr val="FF0000"/>
                </a:solidFill>
              </a:rPr>
              <a:t>ate</a:t>
            </a:r>
            <a:r>
              <a:rPr lang="en-US" altLang="en-US"/>
              <a:t> an </a:t>
            </a:r>
            <a:r>
              <a:rPr lang="en-US" altLang="en-US">
                <a:solidFill>
                  <a:schemeClr val="folHlink"/>
                </a:solidFill>
              </a:rPr>
              <a:t>apple</a:t>
            </a:r>
            <a:r>
              <a:rPr lang="en-US" altLang="en-US"/>
              <a:t>.</a:t>
            </a:r>
          </a:p>
          <a:p>
            <a:pPr lvl="1" eaLnBrk="1" hangingPunct="1"/>
            <a:r>
              <a:rPr lang="en-US" altLang="en-US"/>
              <a:t>Susan </a:t>
            </a:r>
            <a:r>
              <a:rPr lang="en-US" altLang="en-US">
                <a:solidFill>
                  <a:srgbClr val="FF0000"/>
                </a:solidFill>
              </a:rPr>
              <a:t>wrote</a:t>
            </a:r>
            <a:r>
              <a:rPr lang="en-US" altLang="en-US"/>
              <a:t> a great </a:t>
            </a:r>
            <a:r>
              <a:rPr lang="en-US" altLang="en-US">
                <a:solidFill>
                  <a:schemeClr val="folHlink"/>
                </a:solidFill>
              </a:rPr>
              <a:t>essay</a:t>
            </a:r>
            <a:r>
              <a:rPr lang="en-US" altLang="en-US"/>
              <a:t>. </a:t>
            </a:r>
          </a:p>
          <a:p>
            <a:pPr lvl="1" eaLnBrk="1" hangingPunct="1"/>
            <a:endParaRPr lang="en-US" altLang="en-US"/>
          </a:p>
        </p:txBody>
      </p:sp>
      <p:sp>
        <p:nvSpPr>
          <p:cNvPr id="33796" name="Rectangle 5">
            <a:extLst>
              <a:ext uri="{FF2B5EF4-FFF2-40B4-BE49-F238E27FC236}">
                <a16:creationId xmlns:a16="http://schemas.microsoft.com/office/drawing/2014/main" id="{3DDF1057-5321-40E2-9A75-999CED211C33}"/>
              </a:ext>
            </a:extLst>
          </p:cNvPr>
          <p:cNvSpPr>
            <a:spLocks noGrp="1" noChangeArrowheads="1"/>
          </p:cNvSpPr>
          <p:nvPr>
            <p:ph type="body" sz="half" idx="2"/>
          </p:nvPr>
        </p:nvSpPr>
        <p:spPr>
          <a:xfrm>
            <a:off x="4876800" y="2209800"/>
            <a:ext cx="3962400" cy="3048000"/>
          </a:xfrm>
          <a:noFill/>
          <a:ln w="28575">
            <a:solidFill>
              <a:schemeClr val="folHlink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en-US" altLang="en-US" u="sng"/>
              <a:t>Intransitive</a:t>
            </a:r>
          </a:p>
          <a:p>
            <a:pPr lvl="1" eaLnBrk="1" hangingPunct="1"/>
            <a:r>
              <a:rPr lang="en-US" altLang="en-US"/>
              <a:t>Verb action has no receiver (no </a:t>
            </a:r>
            <a:r>
              <a:rPr lang="en-US" altLang="en-US">
                <a:solidFill>
                  <a:srgbClr val="3366FF"/>
                </a:solidFill>
              </a:rPr>
              <a:t>direct object</a:t>
            </a:r>
            <a:r>
              <a:rPr lang="en-US" altLang="en-US"/>
              <a:t>)</a:t>
            </a:r>
          </a:p>
          <a:p>
            <a:pPr lvl="1" eaLnBrk="1" hangingPunct="1"/>
            <a:r>
              <a:rPr lang="en-US" altLang="en-US"/>
              <a:t>I </a:t>
            </a:r>
            <a:r>
              <a:rPr lang="en-US" altLang="en-US">
                <a:solidFill>
                  <a:schemeClr val="hlink"/>
                </a:solidFill>
              </a:rPr>
              <a:t>ate </a:t>
            </a:r>
            <a:r>
              <a:rPr lang="en-US" altLang="en-US"/>
              <a:t>earlier.</a:t>
            </a:r>
          </a:p>
          <a:p>
            <a:pPr lvl="1" eaLnBrk="1" hangingPunct="1"/>
            <a:r>
              <a:rPr lang="en-US" altLang="en-US"/>
              <a:t>Susan </a:t>
            </a:r>
            <a:r>
              <a:rPr lang="en-US" altLang="en-US">
                <a:solidFill>
                  <a:srgbClr val="FF0000"/>
                </a:solidFill>
              </a:rPr>
              <a:t>wrote</a:t>
            </a:r>
            <a:r>
              <a:rPr lang="en-US" altLang="en-US"/>
              <a:t> all night.</a:t>
            </a:r>
          </a:p>
        </p:txBody>
      </p:sp>
      <p:pic>
        <p:nvPicPr>
          <p:cNvPr id="58381" name="Picture 13" descr="MC900440562[1]">
            <a:extLst>
              <a:ext uri="{FF2B5EF4-FFF2-40B4-BE49-F238E27FC236}">
                <a16:creationId xmlns:a16="http://schemas.microsoft.com/office/drawing/2014/main" id="{06169693-05E8-4D1F-90E7-5B0E1282DA3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8600" y="5410200"/>
            <a:ext cx="1250950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8382" name="Picture 14" descr="MC900287264[1]">
            <a:extLst>
              <a:ext uri="{FF2B5EF4-FFF2-40B4-BE49-F238E27FC236}">
                <a16:creationId xmlns:a16="http://schemas.microsoft.com/office/drawing/2014/main" id="{5C4AF4D4-935A-4A4C-8A86-3B239E19B42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0" y="0"/>
            <a:ext cx="1776413" cy="176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2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81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2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8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583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583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583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583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583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583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>
            <a:extLst>
              <a:ext uri="{FF2B5EF4-FFF2-40B4-BE49-F238E27FC236}">
                <a16:creationId xmlns:a16="http://schemas.microsoft.com/office/drawing/2014/main" id="{E496BD13-301B-4268-9B8E-C0A111AB7B7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Common Linking Verbs</a:t>
            </a:r>
          </a:p>
        </p:txBody>
      </p:sp>
      <p:sp>
        <p:nvSpPr>
          <p:cNvPr id="34819" name="Rectangle 3">
            <a:extLst>
              <a:ext uri="{FF2B5EF4-FFF2-40B4-BE49-F238E27FC236}">
                <a16:creationId xmlns:a16="http://schemas.microsoft.com/office/drawing/2014/main" id="{5D49524C-711A-4F35-9BC2-9D15AEA4091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 sz="2800"/>
              <a:t>Show existence, being</a:t>
            </a:r>
          </a:p>
          <a:p>
            <a:pPr lvl="1" eaLnBrk="1" hangingPunct="1"/>
            <a:r>
              <a:rPr lang="en-US" altLang="en-US" sz="2400"/>
              <a:t>am			I </a:t>
            </a:r>
            <a:r>
              <a:rPr lang="en-US" altLang="en-US" sz="2400">
                <a:solidFill>
                  <a:srgbClr val="FF0000"/>
                </a:solidFill>
              </a:rPr>
              <a:t>am</a:t>
            </a:r>
            <a:r>
              <a:rPr lang="en-US" altLang="en-US" sz="2400"/>
              <a:t> happy.</a:t>
            </a:r>
          </a:p>
          <a:p>
            <a:pPr lvl="1" eaLnBrk="1" hangingPunct="1"/>
            <a:r>
              <a:rPr lang="en-US" altLang="en-US" sz="2400"/>
              <a:t>is			He </a:t>
            </a:r>
            <a:r>
              <a:rPr lang="en-US" altLang="en-US" sz="2400">
                <a:solidFill>
                  <a:srgbClr val="FF0000"/>
                </a:solidFill>
              </a:rPr>
              <a:t>is</a:t>
            </a:r>
            <a:r>
              <a:rPr lang="en-US" altLang="en-US" sz="2400"/>
              <a:t> a good student.</a:t>
            </a:r>
          </a:p>
          <a:p>
            <a:pPr lvl="1" eaLnBrk="1" hangingPunct="1"/>
            <a:r>
              <a:rPr lang="en-US" altLang="en-US" sz="2400"/>
              <a:t>are			They </a:t>
            </a:r>
            <a:r>
              <a:rPr lang="en-US" altLang="en-US" sz="2400">
                <a:solidFill>
                  <a:srgbClr val="FF0000"/>
                </a:solidFill>
              </a:rPr>
              <a:t>are</a:t>
            </a:r>
            <a:r>
              <a:rPr lang="en-US" altLang="en-US" sz="2400"/>
              <a:t> here.</a:t>
            </a:r>
          </a:p>
          <a:p>
            <a:pPr lvl="1" eaLnBrk="1" hangingPunct="1"/>
            <a:r>
              <a:rPr lang="en-US" altLang="en-US" sz="2400"/>
              <a:t>was			The child </a:t>
            </a:r>
            <a:r>
              <a:rPr lang="en-US" altLang="en-US" sz="2400">
                <a:solidFill>
                  <a:srgbClr val="FF0000"/>
                </a:solidFill>
              </a:rPr>
              <a:t>was</a:t>
            </a:r>
            <a:r>
              <a:rPr lang="en-US" altLang="en-US" sz="2400"/>
              <a:t> tired.</a:t>
            </a:r>
          </a:p>
          <a:p>
            <a:pPr lvl="1" eaLnBrk="1" hangingPunct="1"/>
            <a:r>
              <a:rPr lang="en-US" altLang="en-US" sz="2400"/>
              <a:t>were			We </a:t>
            </a:r>
            <a:r>
              <a:rPr lang="en-US" altLang="en-US" sz="2400">
                <a:solidFill>
                  <a:srgbClr val="FF0000"/>
                </a:solidFill>
              </a:rPr>
              <a:t>were</a:t>
            </a:r>
            <a:r>
              <a:rPr lang="en-US" altLang="en-US" sz="2400"/>
              <a:t> in school.</a:t>
            </a:r>
          </a:p>
          <a:p>
            <a:pPr lvl="1" eaLnBrk="1" hangingPunct="1"/>
            <a:r>
              <a:rPr lang="en-US" altLang="en-US" sz="2400"/>
              <a:t>be			Please </a:t>
            </a:r>
            <a:r>
              <a:rPr lang="en-US" altLang="en-US" sz="2400">
                <a:solidFill>
                  <a:srgbClr val="FF0000"/>
                </a:solidFill>
              </a:rPr>
              <a:t>be</a:t>
            </a:r>
            <a:r>
              <a:rPr lang="en-US" altLang="en-US" sz="2400"/>
              <a:t> on time.</a:t>
            </a:r>
          </a:p>
          <a:p>
            <a:pPr lvl="1" eaLnBrk="1" hangingPunct="1"/>
            <a:r>
              <a:rPr lang="en-US" altLang="en-US" sz="2400"/>
              <a:t>being			Please stop </a:t>
            </a:r>
            <a:r>
              <a:rPr lang="en-US" altLang="en-US" sz="2400">
                <a:solidFill>
                  <a:srgbClr val="FF0000"/>
                </a:solidFill>
              </a:rPr>
              <a:t>being</a:t>
            </a:r>
            <a:r>
              <a:rPr lang="en-US" altLang="en-US" sz="2400"/>
              <a:t> rude.</a:t>
            </a:r>
          </a:p>
          <a:p>
            <a:pPr lvl="1" eaLnBrk="1" hangingPunct="1"/>
            <a:r>
              <a:rPr lang="en-US" altLang="en-US" sz="2400"/>
              <a:t>been			We have </a:t>
            </a:r>
            <a:r>
              <a:rPr lang="en-US" altLang="en-US" sz="2400">
                <a:solidFill>
                  <a:srgbClr val="FF0000"/>
                </a:solidFill>
              </a:rPr>
              <a:t>been</a:t>
            </a:r>
            <a:r>
              <a:rPr lang="en-US" altLang="en-US" sz="2400"/>
              <a:t> here before.</a:t>
            </a:r>
          </a:p>
        </p:txBody>
      </p:sp>
      <p:pic>
        <p:nvPicPr>
          <p:cNvPr id="56328" name="Picture 8" descr="MC900371374[1]">
            <a:extLst>
              <a:ext uri="{FF2B5EF4-FFF2-40B4-BE49-F238E27FC236}">
                <a16:creationId xmlns:a16="http://schemas.microsoft.com/office/drawing/2014/main" id="{6D35DCD9-AF1C-48CA-A257-E0F55988DA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57247">
            <a:off x="6705600" y="533400"/>
            <a:ext cx="2124075" cy="782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6330" name="Picture 10" descr="MC900371374[1]">
            <a:extLst>
              <a:ext uri="{FF2B5EF4-FFF2-40B4-BE49-F238E27FC236}">
                <a16:creationId xmlns:a16="http://schemas.microsoft.com/office/drawing/2014/main" id="{AA957549-1D36-47B4-8956-552C36DB14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600" y="6019800"/>
            <a:ext cx="1819275" cy="669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63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63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563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4" dur="500"/>
                                        <p:tgtEl>
                                          <p:spTgt spid="563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>
            <a:extLst>
              <a:ext uri="{FF2B5EF4-FFF2-40B4-BE49-F238E27FC236}">
                <a16:creationId xmlns:a16="http://schemas.microsoft.com/office/drawing/2014/main" id="{C316B25E-A938-4B5C-A505-55306D86E62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Familiar Linking Verbs</a:t>
            </a:r>
          </a:p>
        </p:txBody>
      </p:sp>
      <p:sp>
        <p:nvSpPr>
          <p:cNvPr id="35843" name="Rectangle 3">
            <a:extLst>
              <a:ext uri="{FF2B5EF4-FFF2-40B4-BE49-F238E27FC236}">
                <a16:creationId xmlns:a16="http://schemas.microsoft.com/office/drawing/2014/main" id="{66E72DF9-69E9-4302-984C-0D0B0CD3509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sz="2800"/>
              <a:t>Show existence, being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400"/>
              <a:t>look		You </a:t>
            </a:r>
            <a:r>
              <a:rPr lang="en-US" altLang="en-US" sz="2400">
                <a:solidFill>
                  <a:srgbClr val="FF0000"/>
                </a:solidFill>
              </a:rPr>
              <a:t>look</a:t>
            </a:r>
            <a:r>
              <a:rPr lang="en-US" altLang="en-US" sz="2400"/>
              <a:t> great!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400"/>
              <a:t>feel		I </a:t>
            </a:r>
            <a:r>
              <a:rPr lang="en-US" altLang="en-US" sz="2400">
                <a:solidFill>
                  <a:srgbClr val="FF0000"/>
                </a:solidFill>
              </a:rPr>
              <a:t>feel</a:t>
            </a:r>
            <a:r>
              <a:rPr lang="en-US" altLang="en-US" sz="2400"/>
              <a:t> sick.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400"/>
              <a:t>taste		The lemon </a:t>
            </a:r>
            <a:r>
              <a:rPr lang="en-US" altLang="en-US" sz="2400">
                <a:solidFill>
                  <a:srgbClr val="FF0000"/>
                </a:solidFill>
              </a:rPr>
              <a:t>tastes</a:t>
            </a:r>
            <a:r>
              <a:rPr lang="en-US" altLang="en-US" sz="2400"/>
              <a:t> sour.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400"/>
              <a:t>sound		This song </a:t>
            </a:r>
            <a:r>
              <a:rPr lang="en-US" altLang="en-US" sz="2400">
                <a:solidFill>
                  <a:srgbClr val="FF0000"/>
                </a:solidFill>
              </a:rPr>
              <a:t>sounds</a:t>
            </a:r>
            <a:r>
              <a:rPr lang="en-US" altLang="en-US" sz="2400"/>
              <a:t> familiar.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400"/>
              <a:t>smell		The garbage </a:t>
            </a:r>
            <a:r>
              <a:rPr lang="en-US" altLang="en-US" sz="2400">
                <a:solidFill>
                  <a:srgbClr val="FF0000"/>
                </a:solidFill>
              </a:rPr>
              <a:t>smells</a:t>
            </a:r>
            <a:r>
              <a:rPr lang="en-US" altLang="en-US" sz="2400"/>
              <a:t> awful.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400"/>
              <a:t>appear		You </a:t>
            </a:r>
            <a:r>
              <a:rPr lang="en-US" altLang="en-US" sz="2400">
                <a:solidFill>
                  <a:srgbClr val="FF0000"/>
                </a:solidFill>
              </a:rPr>
              <a:t>appear</a:t>
            </a:r>
            <a:r>
              <a:rPr lang="en-US" altLang="en-US" sz="2400"/>
              <a:t> angry.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400"/>
              <a:t>become		He </a:t>
            </a:r>
            <a:r>
              <a:rPr lang="en-US" altLang="en-US" sz="2400">
                <a:solidFill>
                  <a:srgbClr val="FF0000"/>
                </a:solidFill>
              </a:rPr>
              <a:t>became</a:t>
            </a:r>
            <a:r>
              <a:rPr lang="en-US" altLang="en-US" sz="2400"/>
              <a:t> president.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400"/>
              <a:t>seem		They </a:t>
            </a:r>
            <a:r>
              <a:rPr lang="en-US" altLang="en-US" sz="2400">
                <a:solidFill>
                  <a:srgbClr val="FF0000"/>
                </a:solidFill>
              </a:rPr>
              <a:t>seem</a:t>
            </a:r>
            <a:r>
              <a:rPr lang="en-US" altLang="en-US" sz="2400"/>
              <a:t> tired.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400"/>
              <a:t>remain		She </a:t>
            </a:r>
            <a:r>
              <a:rPr lang="en-US" altLang="en-US" sz="2400">
                <a:solidFill>
                  <a:srgbClr val="FF0000"/>
                </a:solidFill>
              </a:rPr>
              <a:t>remained</a:t>
            </a:r>
            <a:r>
              <a:rPr lang="en-US" altLang="en-US" sz="2400"/>
              <a:t> calm.</a:t>
            </a:r>
          </a:p>
        </p:txBody>
      </p:sp>
      <p:sp>
        <p:nvSpPr>
          <p:cNvPr id="61444" name="Text Box 4">
            <a:extLst>
              <a:ext uri="{FF2B5EF4-FFF2-40B4-BE49-F238E27FC236}">
                <a16:creationId xmlns:a16="http://schemas.microsoft.com/office/drawing/2014/main" id="{6199C678-7FD0-4663-8059-DE4C936EA62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" y="6248400"/>
            <a:ext cx="75438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1800" i="1">
                <a:latin typeface="Arial" panose="020B0604020202020204" pitchFamily="34" charset="0"/>
              </a:rPr>
              <a:t>Hint: if you can replace a verb with Am, Is, Are, Was, or Were, the verb is functioning as a LINKING VERB!</a:t>
            </a:r>
          </a:p>
        </p:txBody>
      </p:sp>
      <p:pic>
        <p:nvPicPr>
          <p:cNvPr id="61446" name="Picture 6" descr="MC900391162[1]">
            <a:extLst>
              <a:ext uri="{FF2B5EF4-FFF2-40B4-BE49-F238E27FC236}">
                <a16:creationId xmlns:a16="http://schemas.microsoft.com/office/drawing/2014/main" id="{309EADBF-C0AA-473F-8AF4-8F6114DC04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800" y="228600"/>
            <a:ext cx="919163" cy="928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47" name="Picture 7" descr="MC900391162[1]">
            <a:extLst>
              <a:ext uri="{FF2B5EF4-FFF2-40B4-BE49-F238E27FC236}">
                <a16:creationId xmlns:a16="http://schemas.microsoft.com/office/drawing/2014/main" id="{3D0143F6-C3B8-442E-AC6F-EA4F94D8D58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169055">
            <a:off x="7929562" y="3043238"/>
            <a:ext cx="919163" cy="928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48" name="Picture 8" descr="MC900391162[1]">
            <a:extLst>
              <a:ext uri="{FF2B5EF4-FFF2-40B4-BE49-F238E27FC236}">
                <a16:creationId xmlns:a16="http://schemas.microsoft.com/office/drawing/2014/main" id="{5EBAEAA0-11D5-4638-A1A6-FE81FD48D77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3800" y="990600"/>
            <a:ext cx="842963" cy="928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49" name="Picture 9" descr="MC900391162[1]">
            <a:extLst>
              <a:ext uri="{FF2B5EF4-FFF2-40B4-BE49-F238E27FC236}">
                <a16:creationId xmlns:a16="http://schemas.microsoft.com/office/drawing/2014/main" id="{51E0A51B-BF08-4591-A128-A834CADBFD4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69922">
            <a:off x="7924800" y="1905000"/>
            <a:ext cx="919163" cy="928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50" name="Picture 10" descr="MC900391162[1]">
            <a:extLst>
              <a:ext uri="{FF2B5EF4-FFF2-40B4-BE49-F238E27FC236}">
                <a16:creationId xmlns:a16="http://schemas.microsoft.com/office/drawing/2014/main" id="{2C0CC219-E235-4E02-BBD5-D91391A14BE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422113">
            <a:off x="8001000" y="4114800"/>
            <a:ext cx="919163" cy="928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51" name="Picture 11" descr="MC900391162[1]">
            <a:extLst>
              <a:ext uri="{FF2B5EF4-FFF2-40B4-BE49-F238E27FC236}">
                <a16:creationId xmlns:a16="http://schemas.microsoft.com/office/drawing/2014/main" id="{C400ADAE-AD87-4D51-A6C9-3AB086F1074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738589">
            <a:off x="8005762" y="5176838"/>
            <a:ext cx="919163" cy="928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614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1" dur="2000" fill="hold"/>
                                        <p:tgtEl>
                                          <p:spTgt spid="614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500"/>
                                        <p:tgtEl>
                                          <p:spTgt spid="614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1" dur="500"/>
                                        <p:tgtEl>
                                          <p:spTgt spid="614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6" dur="500"/>
                                        <p:tgtEl>
                                          <p:spTgt spid="614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1" dur="500"/>
                                        <p:tgtEl>
                                          <p:spTgt spid="614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6" dur="500"/>
                                        <p:tgtEl>
                                          <p:spTgt spid="614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1" dur="500"/>
                                        <p:tgtEl>
                                          <p:spTgt spid="614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44" grpId="0" build="allAtOnce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>
            <a:extLst>
              <a:ext uri="{FF2B5EF4-FFF2-40B4-BE49-F238E27FC236}">
                <a16:creationId xmlns:a16="http://schemas.microsoft.com/office/drawing/2014/main" id="{A53AE406-56C1-456F-8DD0-BD93CCD56FF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143000" y="228600"/>
            <a:ext cx="7793038" cy="1462088"/>
          </a:xfrm>
        </p:spPr>
        <p:txBody>
          <a:bodyPr/>
          <a:lstStyle/>
          <a:p>
            <a:pPr eaLnBrk="1" hangingPunct="1"/>
            <a:r>
              <a:rPr lang="en-US" altLang="en-US"/>
              <a:t>Linking Verbs  </a:t>
            </a:r>
            <a:r>
              <a:rPr lang="en-US" altLang="en-US" sz="4000">
                <a:solidFill>
                  <a:srgbClr val="33CC33"/>
                </a:solidFill>
              </a:rPr>
              <a:t>[LV </a:t>
            </a:r>
            <a:r>
              <a:rPr lang="en-US" altLang="en-US" sz="4000">
                <a:solidFill>
                  <a:srgbClr val="33CC33"/>
                </a:solidFill>
                <a:sym typeface="Symbol" panose="05050102010706020507" pitchFamily="18" charset="2"/>
              </a:rPr>
              <a:t></a:t>
            </a:r>
            <a:r>
              <a:rPr lang="en-US" altLang="en-US" sz="4000">
                <a:solidFill>
                  <a:srgbClr val="33CC33"/>
                </a:solidFill>
              </a:rPr>
              <a:t> PA / PN]</a:t>
            </a:r>
          </a:p>
        </p:txBody>
      </p:sp>
      <p:sp>
        <p:nvSpPr>
          <p:cNvPr id="36867" name="Rectangle 3">
            <a:extLst>
              <a:ext uri="{FF2B5EF4-FFF2-40B4-BE49-F238E27FC236}">
                <a16:creationId xmlns:a16="http://schemas.microsoft.com/office/drawing/2014/main" id="{49BB3546-2338-4160-853E-063A267ACC3D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304800" y="2133600"/>
            <a:ext cx="3810000" cy="4114800"/>
          </a:xfrm>
        </p:spPr>
        <p:txBody>
          <a:bodyPr/>
          <a:lstStyle/>
          <a:p>
            <a:pPr eaLnBrk="1" hangingPunct="1"/>
            <a:r>
              <a:rPr lang="en-US" altLang="en-US">
                <a:solidFill>
                  <a:srgbClr val="FF0000"/>
                </a:solidFill>
              </a:rPr>
              <a:t>Linking verbs</a:t>
            </a:r>
            <a:r>
              <a:rPr lang="en-US" altLang="en-US"/>
              <a:t> “link” the </a:t>
            </a:r>
            <a:r>
              <a:rPr lang="en-US" altLang="en-US">
                <a:solidFill>
                  <a:srgbClr val="3366FF"/>
                </a:solidFill>
              </a:rPr>
              <a:t>subject</a:t>
            </a:r>
            <a:r>
              <a:rPr lang="en-US" altLang="en-US"/>
              <a:t> of the sentence with a noun or adjective (a.k.a. </a:t>
            </a:r>
            <a:r>
              <a:rPr lang="en-US" altLang="en-US">
                <a:solidFill>
                  <a:srgbClr val="3366FF"/>
                </a:solidFill>
              </a:rPr>
              <a:t>Predicate Noun</a:t>
            </a:r>
            <a:r>
              <a:rPr lang="en-US" altLang="en-US"/>
              <a:t> or </a:t>
            </a:r>
            <a:r>
              <a:rPr lang="en-US" altLang="en-US">
                <a:solidFill>
                  <a:srgbClr val="3366FF"/>
                </a:solidFill>
              </a:rPr>
              <a:t>Predicate Adjective</a:t>
            </a:r>
            <a:r>
              <a:rPr lang="en-US" altLang="en-US"/>
              <a:t>) that gives us information about the subject.</a:t>
            </a:r>
          </a:p>
        </p:txBody>
      </p:sp>
      <p:sp>
        <p:nvSpPr>
          <p:cNvPr id="36868" name="Rectangle 4">
            <a:extLst>
              <a:ext uri="{FF2B5EF4-FFF2-40B4-BE49-F238E27FC236}">
                <a16:creationId xmlns:a16="http://schemas.microsoft.com/office/drawing/2014/main" id="{49837A97-D2ED-4B5F-9A27-14747B7680F7}"/>
              </a:ext>
            </a:extLst>
          </p:cNvPr>
          <p:cNvSpPr>
            <a:spLocks noGrp="1" noChangeArrowheads="1"/>
          </p:cNvSpPr>
          <p:nvPr>
            <p:ph type="body" sz="half" idx="2"/>
          </p:nvPr>
        </p:nvSpPr>
        <p:spPr>
          <a:xfrm>
            <a:off x="4191000" y="2133600"/>
            <a:ext cx="4267200" cy="4114800"/>
          </a:xfrm>
        </p:spPr>
        <p:txBody>
          <a:bodyPr/>
          <a:lstStyle/>
          <a:p>
            <a:pPr eaLnBrk="1" hangingPunct="1"/>
            <a:r>
              <a:rPr lang="en-US" altLang="en-US"/>
              <a:t>Examples:</a:t>
            </a:r>
          </a:p>
          <a:p>
            <a:pPr lvl="1" eaLnBrk="1" hangingPunct="1"/>
            <a:r>
              <a:rPr lang="en-US" altLang="en-US">
                <a:solidFill>
                  <a:srgbClr val="3366FF"/>
                </a:solidFill>
              </a:rPr>
              <a:t>I</a:t>
            </a:r>
            <a:r>
              <a:rPr lang="en-US" altLang="en-US"/>
              <a:t> </a:t>
            </a:r>
            <a:r>
              <a:rPr lang="en-US" altLang="en-US">
                <a:solidFill>
                  <a:srgbClr val="FF0000"/>
                </a:solidFill>
              </a:rPr>
              <a:t>am</a:t>
            </a:r>
            <a:r>
              <a:rPr lang="en-US" altLang="en-US"/>
              <a:t> a </a:t>
            </a:r>
            <a:r>
              <a:rPr lang="en-US" altLang="en-US">
                <a:solidFill>
                  <a:srgbClr val="3366FF"/>
                </a:solidFill>
              </a:rPr>
              <a:t>girl</a:t>
            </a:r>
            <a:r>
              <a:rPr lang="en-US" altLang="en-US"/>
              <a:t>. (PN)</a:t>
            </a:r>
          </a:p>
          <a:p>
            <a:pPr lvl="1" eaLnBrk="1" hangingPunct="1"/>
            <a:r>
              <a:rPr lang="en-US" altLang="en-US">
                <a:solidFill>
                  <a:srgbClr val="3366FF"/>
                </a:solidFill>
              </a:rPr>
              <a:t>She</a:t>
            </a:r>
            <a:r>
              <a:rPr lang="en-US" altLang="en-US"/>
              <a:t> </a:t>
            </a:r>
            <a:r>
              <a:rPr lang="en-US" altLang="en-US">
                <a:solidFill>
                  <a:srgbClr val="FF0000"/>
                </a:solidFill>
              </a:rPr>
              <a:t>was</a:t>
            </a:r>
            <a:r>
              <a:rPr lang="en-US" altLang="en-US"/>
              <a:t> </a:t>
            </a:r>
            <a:r>
              <a:rPr lang="en-US" altLang="en-US">
                <a:solidFill>
                  <a:srgbClr val="3366FF"/>
                </a:solidFill>
              </a:rPr>
              <a:t>pretty</a:t>
            </a:r>
            <a:r>
              <a:rPr lang="en-US" altLang="en-US"/>
              <a:t>. (PA)</a:t>
            </a:r>
          </a:p>
          <a:p>
            <a:pPr lvl="1" eaLnBrk="1" hangingPunct="1"/>
            <a:r>
              <a:rPr lang="en-US" altLang="en-US">
                <a:solidFill>
                  <a:srgbClr val="3366FF"/>
                </a:solidFill>
              </a:rPr>
              <a:t>I</a:t>
            </a:r>
            <a:r>
              <a:rPr lang="en-US" altLang="en-US"/>
              <a:t> </a:t>
            </a:r>
            <a:r>
              <a:rPr lang="en-US" altLang="en-US">
                <a:solidFill>
                  <a:srgbClr val="FF0000"/>
                </a:solidFill>
              </a:rPr>
              <a:t>felt</a:t>
            </a:r>
            <a:r>
              <a:rPr lang="en-US" altLang="en-US"/>
              <a:t> </a:t>
            </a:r>
            <a:r>
              <a:rPr lang="en-US" altLang="en-US">
                <a:solidFill>
                  <a:srgbClr val="3366FF"/>
                </a:solidFill>
              </a:rPr>
              <a:t>sick</a:t>
            </a:r>
            <a:r>
              <a:rPr lang="en-US" altLang="en-US"/>
              <a:t>. (PA)*</a:t>
            </a:r>
          </a:p>
          <a:p>
            <a:pPr lvl="1" eaLnBrk="1" hangingPunct="1"/>
            <a:r>
              <a:rPr lang="en-US" altLang="en-US">
                <a:solidFill>
                  <a:srgbClr val="3366FF"/>
                </a:solidFill>
              </a:rPr>
              <a:t>This</a:t>
            </a:r>
            <a:r>
              <a:rPr lang="en-US" altLang="en-US"/>
              <a:t> </a:t>
            </a:r>
            <a:r>
              <a:rPr lang="en-US" altLang="en-US">
                <a:solidFill>
                  <a:srgbClr val="FF0000"/>
                </a:solidFill>
              </a:rPr>
              <a:t>is</a:t>
            </a:r>
            <a:r>
              <a:rPr lang="en-US" altLang="en-US"/>
              <a:t> my </a:t>
            </a:r>
            <a:r>
              <a:rPr lang="en-US" altLang="en-US">
                <a:solidFill>
                  <a:srgbClr val="3366FF"/>
                </a:solidFill>
              </a:rPr>
              <a:t>phone</a:t>
            </a:r>
            <a:r>
              <a:rPr lang="en-US" altLang="en-US"/>
              <a:t>. (PN)</a:t>
            </a:r>
          </a:p>
          <a:p>
            <a:pPr lvl="1" eaLnBrk="1" hangingPunct="1"/>
            <a:r>
              <a:rPr lang="en-US" altLang="en-US">
                <a:solidFill>
                  <a:srgbClr val="3366FF"/>
                </a:solidFill>
              </a:rPr>
              <a:t>This</a:t>
            </a:r>
            <a:r>
              <a:rPr lang="en-US" altLang="en-US"/>
              <a:t> </a:t>
            </a:r>
            <a:r>
              <a:rPr lang="en-US" altLang="en-US">
                <a:solidFill>
                  <a:srgbClr val="FF0000"/>
                </a:solidFill>
              </a:rPr>
              <a:t>tastes</a:t>
            </a:r>
            <a:r>
              <a:rPr lang="en-US" altLang="en-US"/>
              <a:t> </a:t>
            </a:r>
            <a:r>
              <a:rPr lang="en-US" altLang="en-US">
                <a:solidFill>
                  <a:srgbClr val="3366FF"/>
                </a:solidFill>
              </a:rPr>
              <a:t>sour</a:t>
            </a:r>
            <a:r>
              <a:rPr lang="en-US" altLang="en-US"/>
              <a:t>. (PA)*</a:t>
            </a:r>
          </a:p>
          <a:p>
            <a:pPr lvl="1" eaLnBrk="1" hangingPunct="1"/>
            <a:r>
              <a:rPr lang="en-US" altLang="en-US"/>
              <a:t>The </a:t>
            </a:r>
            <a:r>
              <a:rPr lang="en-US" altLang="en-US">
                <a:solidFill>
                  <a:srgbClr val="3366FF"/>
                </a:solidFill>
              </a:rPr>
              <a:t>test</a:t>
            </a:r>
            <a:r>
              <a:rPr lang="en-US" altLang="en-US"/>
              <a:t> </a:t>
            </a:r>
            <a:r>
              <a:rPr lang="en-US" altLang="en-US">
                <a:solidFill>
                  <a:srgbClr val="FF0000"/>
                </a:solidFill>
              </a:rPr>
              <a:t>is</a:t>
            </a:r>
            <a:r>
              <a:rPr lang="en-US" altLang="en-US"/>
              <a:t> </a:t>
            </a:r>
            <a:r>
              <a:rPr lang="en-US" altLang="en-US">
                <a:solidFill>
                  <a:srgbClr val="3366FF"/>
                </a:solidFill>
              </a:rPr>
              <a:t>easy</a:t>
            </a:r>
            <a:r>
              <a:rPr lang="en-US" altLang="en-US"/>
              <a:t>. (PA)</a:t>
            </a:r>
          </a:p>
          <a:p>
            <a:pPr lvl="1" eaLnBrk="1" hangingPunct="1"/>
            <a:r>
              <a:rPr lang="en-US" altLang="en-US">
                <a:solidFill>
                  <a:srgbClr val="3366FF"/>
                </a:solidFill>
              </a:rPr>
              <a:t>You</a:t>
            </a:r>
            <a:r>
              <a:rPr lang="en-US" altLang="en-US"/>
              <a:t> </a:t>
            </a:r>
            <a:r>
              <a:rPr lang="en-US" altLang="en-US">
                <a:solidFill>
                  <a:srgbClr val="FF0000"/>
                </a:solidFill>
              </a:rPr>
              <a:t>look</a:t>
            </a:r>
            <a:r>
              <a:rPr lang="en-US" altLang="en-US"/>
              <a:t> </a:t>
            </a:r>
            <a:r>
              <a:rPr lang="en-US" altLang="en-US">
                <a:solidFill>
                  <a:srgbClr val="3366FF"/>
                </a:solidFill>
              </a:rPr>
              <a:t>great</a:t>
            </a:r>
            <a:r>
              <a:rPr lang="en-US" altLang="en-US"/>
              <a:t>! (PA)*</a:t>
            </a:r>
          </a:p>
          <a:p>
            <a:pPr lvl="1" eaLnBrk="1" hangingPunct="1"/>
            <a:r>
              <a:rPr lang="en-US" altLang="en-US">
                <a:solidFill>
                  <a:srgbClr val="3366FF"/>
                </a:solidFill>
              </a:rPr>
              <a:t>You</a:t>
            </a:r>
            <a:r>
              <a:rPr lang="en-US" altLang="en-US"/>
              <a:t> </a:t>
            </a:r>
            <a:r>
              <a:rPr lang="en-US" altLang="en-US">
                <a:solidFill>
                  <a:srgbClr val="FF0000"/>
                </a:solidFill>
              </a:rPr>
              <a:t>are</a:t>
            </a:r>
            <a:r>
              <a:rPr lang="en-US" altLang="en-US"/>
              <a:t> my </a:t>
            </a:r>
            <a:r>
              <a:rPr lang="en-US" altLang="en-US">
                <a:solidFill>
                  <a:srgbClr val="3366FF"/>
                </a:solidFill>
              </a:rPr>
              <a:t>hero</a:t>
            </a:r>
            <a:r>
              <a:rPr lang="en-US" altLang="en-US"/>
              <a:t>. (PN)</a:t>
            </a:r>
          </a:p>
        </p:txBody>
      </p:sp>
      <p:sp>
        <p:nvSpPr>
          <p:cNvPr id="63494" name="Text Box 6">
            <a:extLst>
              <a:ext uri="{FF2B5EF4-FFF2-40B4-BE49-F238E27FC236}">
                <a16:creationId xmlns:a16="http://schemas.microsoft.com/office/drawing/2014/main" id="{6032CE2C-D35C-4D0F-8AFE-E4205F08A4A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66800" y="6172200"/>
            <a:ext cx="5791200" cy="836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1400">
                <a:latin typeface="Arial" panose="020B0604020202020204" pitchFamily="34" charset="0"/>
              </a:rPr>
              <a:t>*</a:t>
            </a:r>
            <a:r>
              <a:rPr lang="en-US" altLang="en-US" sz="1400" i="1">
                <a:latin typeface="Arial" panose="020B0604020202020204" pitchFamily="34" charset="0"/>
              </a:rPr>
              <a:t>Hint</a:t>
            </a:r>
            <a:r>
              <a:rPr lang="en-US" altLang="en-US" sz="1400">
                <a:latin typeface="Arial" panose="020B0604020202020204" pitchFamily="34" charset="0"/>
              </a:rPr>
              <a:t>: </a:t>
            </a:r>
            <a:r>
              <a:rPr lang="en-US" altLang="en-US" sz="1400" i="1">
                <a:latin typeface="Arial" panose="020B0604020202020204" pitchFamily="34" charset="0"/>
              </a:rPr>
              <a:t>if you can replace a verb with Am, Is, Are, Was, or Were, the verb is functioning as a LINKING VERB!</a:t>
            </a:r>
          </a:p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endParaRPr lang="en-US" altLang="en-US" sz="1400">
              <a:latin typeface="Arial" panose="020B0604020202020204" pitchFamily="34" charset="0"/>
            </a:endParaRPr>
          </a:p>
        </p:txBody>
      </p:sp>
      <p:pic>
        <p:nvPicPr>
          <p:cNvPr id="63502" name="Picture 14" descr="MC900441982[1]">
            <a:extLst>
              <a:ext uri="{FF2B5EF4-FFF2-40B4-BE49-F238E27FC236}">
                <a16:creationId xmlns:a16="http://schemas.microsoft.com/office/drawing/2014/main" id="{1154A668-0A94-4276-ABE8-F1A02AAC9D6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0" y="304800"/>
            <a:ext cx="1892300" cy="650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635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634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6" dur="2000" fill="hold"/>
                                        <p:tgtEl>
                                          <p:spTgt spid="634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>
            <a:extLst>
              <a:ext uri="{FF2B5EF4-FFF2-40B4-BE49-F238E27FC236}">
                <a16:creationId xmlns:a16="http://schemas.microsoft.com/office/drawing/2014/main" id="{242D7EEE-8D57-423B-9658-7E43B3A92E5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4000"/>
              <a:t>Helping Verbs </a:t>
            </a:r>
            <a:r>
              <a:rPr lang="en-US" altLang="en-US" sz="3200"/>
              <a:t>(a.k.a. Auxiliary Verbs)</a:t>
            </a:r>
          </a:p>
        </p:txBody>
      </p:sp>
      <p:sp>
        <p:nvSpPr>
          <p:cNvPr id="37891" name="Rectangle 3">
            <a:extLst>
              <a:ext uri="{FF2B5EF4-FFF2-40B4-BE49-F238E27FC236}">
                <a16:creationId xmlns:a16="http://schemas.microsoft.com/office/drawing/2014/main" id="{66121B88-30D9-45FE-B0AE-1AF4D64750C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62000" y="2017713"/>
            <a:ext cx="8193088" cy="4535487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sz="2800">
                <a:solidFill>
                  <a:srgbClr val="3366FF"/>
                </a:solidFill>
              </a:rPr>
              <a:t>Helping verbs</a:t>
            </a:r>
            <a:r>
              <a:rPr lang="en-US" altLang="en-US" sz="2800"/>
              <a:t> combine with the </a:t>
            </a:r>
            <a:r>
              <a:rPr lang="en-US" altLang="en-US" sz="2800">
                <a:solidFill>
                  <a:srgbClr val="FF0000"/>
                </a:solidFill>
              </a:rPr>
              <a:t>main verb</a:t>
            </a:r>
            <a:r>
              <a:rPr lang="en-US" altLang="en-US" sz="2800"/>
              <a:t> to form a </a:t>
            </a:r>
            <a:r>
              <a:rPr lang="en-US" altLang="en-US" sz="2800" u="sng"/>
              <a:t>verb phrase</a:t>
            </a:r>
            <a:r>
              <a:rPr lang="en-US" altLang="en-US" sz="2800"/>
              <a:t>. </a:t>
            </a:r>
          </a:p>
          <a:p>
            <a:pPr eaLnBrk="1" hangingPunct="1">
              <a:lnSpc>
                <a:spcPct val="90000"/>
              </a:lnSpc>
            </a:pPr>
            <a:endParaRPr lang="en-US" altLang="en-US" sz="2800"/>
          </a:p>
          <a:p>
            <a:pPr eaLnBrk="1" hangingPunct="1">
              <a:lnSpc>
                <a:spcPct val="90000"/>
              </a:lnSpc>
            </a:pPr>
            <a:r>
              <a:rPr lang="en-US" altLang="en-US" sz="2800"/>
              <a:t>A sentence can contain up to 3 </a:t>
            </a:r>
            <a:r>
              <a:rPr lang="en-US" altLang="en-US" sz="2800">
                <a:solidFill>
                  <a:srgbClr val="3366FF"/>
                </a:solidFill>
              </a:rPr>
              <a:t>helping verbs</a:t>
            </a:r>
            <a:r>
              <a:rPr lang="en-US" altLang="en-US" sz="2800"/>
              <a:t> for each </a:t>
            </a:r>
            <a:r>
              <a:rPr lang="en-US" altLang="en-US" sz="2800">
                <a:solidFill>
                  <a:srgbClr val="FF0000"/>
                </a:solidFill>
              </a:rPr>
              <a:t>main verb</a:t>
            </a:r>
            <a:r>
              <a:rPr lang="en-US" altLang="en-US" sz="2800"/>
              <a:t>.</a:t>
            </a:r>
          </a:p>
          <a:p>
            <a:pPr eaLnBrk="1" hangingPunct="1">
              <a:lnSpc>
                <a:spcPct val="90000"/>
              </a:lnSpc>
            </a:pPr>
            <a:endParaRPr lang="en-US" altLang="en-US" sz="2800"/>
          </a:p>
          <a:p>
            <a:pPr lvl="1" eaLnBrk="1" hangingPunct="1">
              <a:lnSpc>
                <a:spcPct val="90000"/>
              </a:lnSpc>
            </a:pPr>
            <a:r>
              <a:rPr lang="en-US" altLang="en-US" sz="2400"/>
              <a:t>We </a:t>
            </a:r>
            <a:r>
              <a:rPr lang="en-US" altLang="en-US" sz="2400" u="sng">
                <a:solidFill>
                  <a:srgbClr val="3366FF"/>
                </a:solidFill>
              </a:rPr>
              <a:t>have</a:t>
            </a:r>
            <a:r>
              <a:rPr lang="en-US" altLang="en-US" sz="2400" u="sng"/>
              <a:t> </a:t>
            </a:r>
            <a:r>
              <a:rPr lang="en-US" altLang="en-US" sz="2400" u="sng">
                <a:solidFill>
                  <a:srgbClr val="FF0000"/>
                </a:solidFill>
              </a:rPr>
              <a:t>eaten</a:t>
            </a:r>
            <a:r>
              <a:rPr lang="en-US" altLang="en-US" sz="2400"/>
              <a:t> these before.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400"/>
              <a:t>I </a:t>
            </a:r>
            <a:r>
              <a:rPr lang="en-US" altLang="en-US" sz="2400" u="sng">
                <a:solidFill>
                  <a:srgbClr val="3366FF"/>
                </a:solidFill>
              </a:rPr>
              <a:t>am</a:t>
            </a:r>
            <a:r>
              <a:rPr lang="en-US" altLang="en-US" sz="2400" u="sng"/>
              <a:t> </a:t>
            </a:r>
            <a:r>
              <a:rPr lang="en-US" altLang="en-US" sz="2400" u="sng">
                <a:solidFill>
                  <a:srgbClr val="FF0000"/>
                </a:solidFill>
              </a:rPr>
              <a:t>driving</a:t>
            </a:r>
            <a:r>
              <a:rPr lang="en-US" altLang="en-US" sz="2400"/>
              <a:t> a new car.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400"/>
              <a:t>They </a:t>
            </a:r>
            <a:r>
              <a:rPr lang="en-US" altLang="en-US" sz="2400" u="sng">
                <a:solidFill>
                  <a:srgbClr val="3366FF"/>
                </a:solidFill>
              </a:rPr>
              <a:t>should be</a:t>
            </a:r>
            <a:r>
              <a:rPr lang="en-US" altLang="en-US" sz="2400" u="sng"/>
              <a:t> </a:t>
            </a:r>
            <a:r>
              <a:rPr lang="en-US" altLang="en-US" sz="2400" u="sng">
                <a:solidFill>
                  <a:srgbClr val="FF0000"/>
                </a:solidFill>
              </a:rPr>
              <a:t>sleeping</a:t>
            </a:r>
            <a:r>
              <a:rPr lang="en-US" altLang="en-US" sz="2400"/>
              <a:t> by now.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400"/>
              <a:t>We </a:t>
            </a:r>
            <a:r>
              <a:rPr lang="en-US" altLang="en-US" sz="2400" u="sng">
                <a:solidFill>
                  <a:srgbClr val="3366FF"/>
                </a:solidFill>
              </a:rPr>
              <a:t>should have been</a:t>
            </a:r>
            <a:r>
              <a:rPr lang="en-US" altLang="en-US" sz="2400" u="sng"/>
              <a:t> </a:t>
            </a:r>
            <a:r>
              <a:rPr lang="en-US" altLang="en-US" sz="2400" u="sng">
                <a:solidFill>
                  <a:srgbClr val="FF0000"/>
                </a:solidFill>
              </a:rPr>
              <a:t>studying</a:t>
            </a:r>
            <a:r>
              <a:rPr lang="en-US" altLang="en-US" sz="2400"/>
              <a:t> all week.</a:t>
            </a:r>
          </a:p>
        </p:txBody>
      </p:sp>
      <p:pic>
        <p:nvPicPr>
          <p:cNvPr id="80902" name="Picture 6" descr="MC900105172[1]">
            <a:extLst>
              <a:ext uri="{FF2B5EF4-FFF2-40B4-BE49-F238E27FC236}">
                <a16:creationId xmlns:a16="http://schemas.microsoft.com/office/drawing/2014/main" id="{CEA5FD3E-CC6E-49D6-911A-AE64B813789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0" y="3962400"/>
            <a:ext cx="1838325" cy="1354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8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0" fill="hold"/>
                                        <p:tgtEl>
                                          <p:spTgt spid="809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0" fill="hold"/>
                                        <p:tgtEl>
                                          <p:spTgt spid="809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09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09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5" dur="1000"/>
                                        <p:tgtEl>
                                          <p:spTgt spid="809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>
            <a:extLst>
              <a:ext uri="{FF2B5EF4-FFF2-40B4-BE49-F238E27FC236}">
                <a16:creationId xmlns:a16="http://schemas.microsoft.com/office/drawing/2014/main" id="{CEA15C07-D51C-4CEB-83FC-AC0E35C7CC3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Common Helping Verbs</a:t>
            </a:r>
          </a:p>
        </p:txBody>
      </p:sp>
      <p:sp>
        <p:nvSpPr>
          <p:cNvPr id="38915" name="Rectangle 3">
            <a:extLst>
              <a:ext uri="{FF2B5EF4-FFF2-40B4-BE49-F238E27FC236}">
                <a16:creationId xmlns:a16="http://schemas.microsoft.com/office/drawing/2014/main" id="{A7A8A93F-0117-48E6-B016-C530D84183F1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1143000" y="2057400"/>
            <a:ext cx="7162800" cy="4267200"/>
          </a:xfrm>
        </p:spPr>
        <p:txBody>
          <a:bodyPr/>
          <a:lstStyle/>
          <a:p>
            <a:pPr eaLnBrk="1" hangingPunct="1"/>
            <a:r>
              <a:rPr lang="en-US" altLang="en-US"/>
              <a:t>am		I </a:t>
            </a:r>
            <a:r>
              <a:rPr lang="en-US" altLang="en-US">
                <a:solidFill>
                  <a:srgbClr val="3366FF"/>
                </a:solidFill>
              </a:rPr>
              <a:t>am</a:t>
            </a:r>
            <a:r>
              <a:rPr lang="en-US" altLang="en-US"/>
              <a:t> </a:t>
            </a:r>
            <a:r>
              <a:rPr lang="en-US" altLang="en-US">
                <a:solidFill>
                  <a:srgbClr val="FF0000"/>
                </a:solidFill>
              </a:rPr>
              <a:t>eating</a:t>
            </a:r>
            <a:r>
              <a:rPr lang="en-US" altLang="en-US"/>
              <a:t> this.</a:t>
            </a:r>
          </a:p>
          <a:p>
            <a:pPr eaLnBrk="1" hangingPunct="1"/>
            <a:r>
              <a:rPr lang="en-US" altLang="en-US"/>
              <a:t>is		She </a:t>
            </a:r>
            <a:r>
              <a:rPr lang="en-US" altLang="en-US">
                <a:solidFill>
                  <a:srgbClr val="3366FF"/>
                </a:solidFill>
              </a:rPr>
              <a:t>is</a:t>
            </a:r>
            <a:r>
              <a:rPr lang="en-US" altLang="en-US"/>
              <a:t> </a:t>
            </a:r>
            <a:r>
              <a:rPr lang="en-US" altLang="en-US">
                <a:solidFill>
                  <a:srgbClr val="FF0000"/>
                </a:solidFill>
              </a:rPr>
              <a:t>eatin</a:t>
            </a:r>
            <a:r>
              <a:rPr lang="en-US" altLang="en-US"/>
              <a:t>g this.</a:t>
            </a:r>
          </a:p>
          <a:p>
            <a:pPr eaLnBrk="1" hangingPunct="1"/>
            <a:r>
              <a:rPr lang="en-US" altLang="en-US"/>
              <a:t>are		They </a:t>
            </a:r>
            <a:r>
              <a:rPr lang="en-US" altLang="en-US">
                <a:solidFill>
                  <a:srgbClr val="3366FF"/>
                </a:solidFill>
              </a:rPr>
              <a:t>are</a:t>
            </a:r>
            <a:r>
              <a:rPr lang="en-US" altLang="en-US"/>
              <a:t> </a:t>
            </a:r>
            <a:r>
              <a:rPr lang="en-US" altLang="en-US">
                <a:solidFill>
                  <a:srgbClr val="FF0000"/>
                </a:solidFill>
              </a:rPr>
              <a:t>eating</a:t>
            </a:r>
            <a:r>
              <a:rPr lang="en-US" altLang="en-US"/>
              <a:t> this.</a:t>
            </a:r>
          </a:p>
          <a:p>
            <a:pPr eaLnBrk="1" hangingPunct="1"/>
            <a:r>
              <a:rPr lang="en-US" altLang="en-US"/>
              <a:t>was	I </a:t>
            </a:r>
            <a:r>
              <a:rPr lang="en-US" altLang="en-US">
                <a:solidFill>
                  <a:srgbClr val="3366FF"/>
                </a:solidFill>
              </a:rPr>
              <a:t>was</a:t>
            </a:r>
            <a:r>
              <a:rPr lang="en-US" altLang="en-US"/>
              <a:t> </a:t>
            </a:r>
            <a:r>
              <a:rPr lang="en-US" altLang="en-US">
                <a:solidFill>
                  <a:srgbClr val="FF0000"/>
                </a:solidFill>
              </a:rPr>
              <a:t>eatin</a:t>
            </a:r>
            <a:r>
              <a:rPr lang="en-US" altLang="en-US"/>
              <a:t>g this.</a:t>
            </a:r>
          </a:p>
          <a:p>
            <a:pPr eaLnBrk="1" hangingPunct="1"/>
            <a:r>
              <a:rPr lang="en-US" altLang="en-US"/>
              <a:t>were	They </a:t>
            </a:r>
            <a:r>
              <a:rPr lang="en-US" altLang="en-US">
                <a:solidFill>
                  <a:srgbClr val="3366FF"/>
                </a:solidFill>
              </a:rPr>
              <a:t>were</a:t>
            </a:r>
            <a:r>
              <a:rPr lang="en-US" altLang="en-US"/>
              <a:t> </a:t>
            </a:r>
            <a:r>
              <a:rPr lang="en-US" altLang="en-US">
                <a:solidFill>
                  <a:srgbClr val="FF0000"/>
                </a:solidFill>
              </a:rPr>
              <a:t>eating</a:t>
            </a:r>
            <a:r>
              <a:rPr lang="en-US" altLang="en-US"/>
              <a:t> this.</a:t>
            </a:r>
          </a:p>
          <a:p>
            <a:pPr eaLnBrk="1" hangingPunct="1"/>
            <a:r>
              <a:rPr lang="en-US" altLang="en-US"/>
              <a:t>be		You </a:t>
            </a:r>
            <a:r>
              <a:rPr lang="en-US" altLang="en-US">
                <a:solidFill>
                  <a:srgbClr val="3366FF"/>
                </a:solidFill>
              </a:rPr>
              <a:t>should be</a:t>
            </a:r>
            <a:r>
              <a:rPr lang="en-US" altLang="en-US"/>
              <a:t> </a:t>
            </a:r>
            <a:r>
              <a:rPr lang="en-US" altLang="en-US">
                <a:solidFill>
                  <a:srgbClr val="FF0000"/>
                </a:solidFill>
              </a:rPr>
              <a:t>eating</a:t>
            </a:r>
            <a:r>
              <a:rPr lang="en-US" altLang="en-US"/>
              <a:t> this.</a:t>
            </a:r>
          </a:p>
          <a:p>
            <a:pPr eaLnBrk="1" hangingPunct="1"/>
            <a:r>
              <a:rPr lang="en-US" altLang="en-US"/>
              <a:t>being	It </a:t>
            </a:r>
            <a:r>
              <a:rPr lang="en-US" altLang="en-US">
                <a:solidFill>
                  <a:srgbClr val="3366FF"/>
                </a:solidFill>
              </a:rPr>
              <a:t>is being</a:t>
            </a:r>
            <a:r>
              <a:rPr lang="en-US" altLang="en-US"/>
              <a:t> </a:t>
            </a:r>
            <a:r>
              <a:rPr lang="en-US" altLang="en-US">
                <a:solidFill>
                  <a:srgbClr val="FF0000"/>
                </a:solidFill>
              </a:rPr>
              <a:t>eaten</a:t>
            </a:r>
            <a:r>
              <a:rPr lang="en-US" altLang="en-US"/>
              <a:t> by you.</a:t>
            </a:r>
          </a:p>
          <a:p>
            <a:pPr eaLnBrk="1" hangingPunct="1"/>
            <a:r>
              <a:rPr lang="en-US" altLang="en-US"/>
              <a:t>been	You </a:t>
            </a:r>
            <a:r>
              <a:rPr lang="en-US" altLang="en-US">
                <a:solidFill>
                  <a:srgbClr val="3366FF"/>
                </a:solidFill>
              </a:rPr>
              <a:t>could have been</a:t>
            </a:r>
            <a:r>
              <a:rPr lang="en-US" altLang="en-US"/>
              <a:t> </a:t>
            </a:r>
            <a:r>
              <a:rPr lang="en-US" altLang="en-US">
                <a:solidFill>
                  <a:srgbClr val="FF0000"/>
                </a:solidFill>
              </a:rPr>
              <a:t>eating</a:t>
            </a:r>
            <a:r>
              <a:rPr lang="en-US" altLang="en-US"/>
              <a:t> this.</a:t>
            </a:r>
          </a:p>
          <a:p>
            <a:pPr eaLnBrk="1" hangingPunct="1">
              <a:buFont typeface="Wingdings" panose="05000000000000000000" pitchFamily="2" charset="2"/>
              <a:buNone/>
            </a:pPr>
            <a:endParaRPr lang="en-US" altLang="en-US"/>
          </a:p>
        </p:txBody>
      </p:sp>
      <p:pic>
        <p:nvPicPr>
          <p:cNvPr id="84998" name="Picture 6" descr="MC900059154[1]">
            <a:extLst>
              <a:ext uri="{FF2B5EF4-FFF2-40B4-BE49-F238E27FC236}">
                <a16:creationId xmlns:a16="http://schemas.microsoft.com/office/drawing/2014/main" id="{9B4B5807-6DD9-4B00-BB2D-4286862FFE9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0" y="4800600"/>
            <a:ext cx="1219200" cy="178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4999" name="Picture 7" descr="MC900200437[1]">
            <a:extLst>
              <a:ext uri="{FF2B5EF4-FFF2-40B4-BE49-F238E27FC236}">
                <a16:creationId xmlns:a16="http://schemas.microsoft.com/office/drawing/2014/main" id="{C6AB16A8-C576-4829-9F1A-87AFCCA605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600" y="1905000"/>
            <a:ext cx="1824038" cy="180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49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49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849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849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849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2000"/>
                                        <p:tgtEl>
                                          <p:spTgt spid="849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>
            <a:extLst>
              <a:ext uri="{FF2B5EF4-FFF2-40B4-BE49-F238E27FC236}">
                <a16:creationId xmlns:a16="http://schemas.microsoft.com/office/drawing/2014/main" id="{E54607BF-7AD4-4C9A-AE82-D645E5FF498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Common Helping Verbs</a:t>
            </a:r>
          </a:p>
        </p:txBody>
      </p:sp>
      <p:sp>
        <p:nvSpPr>
          <p:cNvPr id="39939" name="Rectangle 3">
            <a:extLst>
              <a:ext uri="{FF2B5EF4-FFF2-40B4-BE49-F238E27FC236}">
                <a16:creationId xmlns:a16="http://schemas.microsoft.com/office/drawing/2014/main" id="{F7D226B6-B669-418A-A59B-10C8FD65541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182688" y="2017713"/>
            <a:ext cx="7275512" cy="4114800"/>
          </a:xfrm>
        </p:spPr>
        <p:txBody>
          <a:bodyPr/>
          <a:lstStyle/>
          <a:p>
            <a:pPr eaLnBrk="1" hangingPunct="1"/>
            <a:r>
              <a:rPr lang="en-US" altLang="en-US"/>
              <a:t>have	I </a:t>
            </a:r>
            <a:r>
              <a:rPr lang="en-US" altLang="en-US">
                <a:solidFill>
                  <a:srgbClr val="3366FF"/>
                </a:solidFill>
              </a:rPr>
              <a:t>have</a:t>
            </a:r>
            <a:r>
              <a:rPr lang="en-US" altLang="en-US"/>
              <a:t> </a:t>
            </a:r>
            <a:r>
              <a:rPr lang="en-US" altLang="en-US">
                <a:solidFill>
                  <a:srgbClr val="FF0000"/>
                </a:solidFill>
              </a:rPr>
              <a:t>studied</a:t>
            </a:r>
            <a:r>
              <a:rPr lang="en-US" altLang="en-US"/>
              <a:t>.</a:t>
            </a:r>
          </a:p>
          <a:p>
            <a:pPr eaLnBrk="1" hangingPunct="1"/>
            <a:r>
              <a:rPr lang="en-US" altLang="en-US"/>
              <a:t>has	She </a:t>
            </a:r>
            <a:r>
              <a:rPr lang="en-US" altLang="en-US">
                <a:solidFill>
                  <a:srgbClr val="3366FF"/>
                </a:solidFill>
              </a:rPr>
              <a:t>has</a:t>
            </a:r>
            <a:r>
              <a:rPr lang="en-US" altLang="en-US"/>
              <a:t> </a:t>
            </a:r>
            <a:r>
              <a:rPr lang="en-US" altLang="en-US">
                <a:solidFill>
                  <a:srgbClr val="FF0000"/>
                </a:solidFill>
              </a:rPr>
              <a:t>studied</a:t>
            </a:r>
            <a:r>
              <a:rPr lang="en-US" altLang="en-US"/>
              <a:t>.</a:t>
            </a:r>
          </a:p>
          <a:p>
            <a:pPr eaLnBrk="1" hangingPunct="1"/>
            <a:r>
              <a:rPr lang="en-US" altLang="en-US"/>
              <a:t>had	We </a:t>
            </a:r>
            <a:r>
              <a:rPr lang="en-US" altLang="en-US">
                <a:solidFill>
                  <a:srgbClr val="3366FF"/>
                </a:solidFill>
              </a:rPr>
              <a:t>had</a:t>
            </a:r>
            <a:r>
              <a:rPr lang="en-US" altLang="en-US"/>
              <a:t> </a:t>
            </a:r>
            <a:r>
              <a:rPr lang="en-US" altLang="en-US">
                <a:solidFill>
                  <a:srgbClr val="FF0000"/>
                </a:solidFill>
              </a:rPr>
              <a:t>studied</a:t>
            </a:r>
            <a:r>
              <a:rPr lang="en-US" altLang="en-US"/>
              <a:t> together.</a:t>
            </a:r>
          </a:p>
          <a:p>
            <a:pPr eaLnBrk="1" hangingPunct="1"/>
            <a:r>
              <a:rPr lang="en-US" altLang="en-US"/>
              <a:t>did		We </a:t>
            </a:r>
            <a:r>
              <a:rPr lang="en-US" altLang="en-US">
                <a:solidFill>
                  <a:srgbClr val="3366FF"/>
                </a:solidFill>
              </a:rPr>
              <a:t>did</a:t>
            </a:r>
            <a:r>
              <a:rPr lang="en-US" altLang="en-US"/>
              <a:t> </a:t>
            </a:r>
            <a:r>
              <a:rPr lang="en-US" altLang="en-US">
                <a:solidFill>
                  <a:srgbClr val="FF0000"/>
                </a:solidFill>
              </a:rPr>
              <a:t>study</a:t>
            </a:r>
            <a:r>
              <a:rPr lang="en-US" altLang="en-US"/>
              <a:t> for the test.</a:t>
            </a:r>
          </a:p>
          <a:p>
            <a:pPr eaLnBrk="1" hangingPunct="1"/>
            <a:r>
              <a:rPr lang="en-US" altLang="en-US"/>
              <a:t>does	He </a:t>
            </a:r>
            <a:r>
              <a:rPr lang="en-US" altLang="en-US">
                <a:solidFill>
                  <a:srgbClr val="3366FF"/>
                </a:solidFill>
              </a:rPr>
              <a:t>does</a:t>
            </a:r>
            <a:r>
              <a:rPr lang="en-US" altLang="en-US"/>
              <a:t> </a:t>
            </a:r>
            <a:r>
              <a:rPr lang="en-US" altLang="en-US">
                <a:solidFill>
                  <a:srgbClr val="FF0000"/>
                </a:solidFill>
              </a:rPr>
              <a:t>study</a:t>
            </a:r>
            <a:r>
              <a:rPr lang="en-US" altLang="en-US"/>
              <a:t> each night.</a:t>
            </a:r>
          </a:p>
          <a:p>
            <a:pPr eaLnBrk="1" hangingPunct="1"/>
            <a:r>
              <a:rPr lang="en-US" altLang="en-US"/>
              <a:t>do		I </a:t>
            </a:r>
            <a:r>
              <a:rPr lang="en-US" altLang="en-US">
                <a:solidFill>
                  <a:srgbClr val="3366FF"/>
                </a:solidFill>
              </a:rPr>
              <a:t>do</a:t>
            </a:r>
            <a:r>
              <a:rPr lang="en-US" altLang="en-US"/>
              <a:t> </a:t>
            </a:r>
            <a:r>
              <a:rPr lang="en-US" altLang="en-US">
                <a:solidFill>
                  <a:srgbClr val="FF0000"/>
                </a:solidFill>
              </a:rPr>
              <a:t>study</a:t>
            </a:r>
            <a:r>
              <a:rPr lang="en-US" altLang="en-US"/>
              <a:t> every night.	</a:t>
            </a:r>
          </a:p>
          <a:p>
            <a:pPr eaLnBrk="1" hangingPunct="1"/>
            <a:endParaRPr lang="en-US" altLang="en-US"/>
          </a:p>
        </p:txBody>
      </p:sp>
      <p:pic>
        <p:nvPicPr>
          <p:cNvPr id="88070" name="Picture 6" descr="MC900088956[1]">
            <a:extLst>
              <a:ext uri="{FF2B5EF4-FFF2-40B4-BE49-F238E27FC236}">
                <a16:creationId xmlns:a16="http://schemas.microsoft.com/office/drawing/2014/main" id="{FFD98F1A-3516-4BA1-A490-5C70C1F904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5475288"/>
            <a:ext cx="2225675" cy="1382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8071" name="Picture 7" descr="MC900001084[1]">
            <a:extLst>
              <a:ext uri="{FF2B5EF4-FFF2-40B4-BE49-F238E27FC236}">
                <a16:creationId xmlns:a16="http://schemas.microsoft.com/office/drawing/2014/main" id="{BA769E39-685E-421A-8A7E-42C2E6F38A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0400" y="1143000"/>
            <a:ext cx="1814513" cy="1236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8082" name="Picture 18" descr="MC900355323[1]">
            <a:extLst>
              <a:ext uri="{FF2B5EF4-FFF2-40B4-BE49-F238E27FC236}">
                <a16:creationId xmlns:a16="http://schemas.microsoft.com/office/drawing/2014/main" id="{CDB4F5F2-EA64-4502-BA2E-A13E5321B1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0" y="5181600"/>
            <a:ext cx="1476375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880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80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80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80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80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80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80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80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" dur="1000"/>
                                        <p:tgtEl>
                                          <p:spTgt spid="880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>
            <a:extLst>
              <a:ext uri="{FF2B5EF4-FFF2-40B4-BE49-F238E27FC236}">
                <a16:creationId xmlns:a16="http://schemas.microsoft.com/office/drawing/2014/main" id="{86FC6825-FE5F-4106-939B-A4DFAFAC75A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Familiar Helping Verbs</a:t>
            </a:r>
          </a:p>
        </p:txBody>
      </p:sp>
      <p:sp>
        <p:nvSpPr>
          <p:cNvPr id="40963" name="Rectangle 3">
            <a:extLst>
              <a:ext uri="{FF2B5EF4-FFF2-40B4-BE49-F238E27FC236}">
                <a16:creationId xmlns:a16="http://schemas.microsoft.com/office/drawing/2014/main" id="{DEF640E0-F068-445C-BCF2-B26FE4B368D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 sz="2800"/>
              <a:t>may		You </a:t>
            </a:r>
            <a:r>
              <a:rPr lang="en-US" altLang="en-US" sz="2800">
                <a:solidFill>
                  <a:srgbClr val="3366FF"/>
                </a:solidFill>
              </a:rPr>
              <a:t>may</a:t>
            </a:r>
            <a:r>
              <a:rPr lang="en-US" altLang="en-US" sz="2800"/>
              <a:t> </a:t>
            </a:r>
            <a:r>
              <a:rPr lang="en-US" altLang="en-US" sz="2800">
                <a:solidFill>
                  <a:srgbClr val="FF0000"/>
                </a:solidFill>
              </a:rPr>
              <a:t>eat</a:t>
            </a:r>
            <a:r>
              <a:rPr lang="en-US" altLang="en-US" sz="2800"/>
              <a:t> now.</a:t>
            </a:r>
          </a:p>
          <a:p>
            <a:pPr eaLnBrk="1" hangingPunct="1"/>
            <a:r>
              <a:rPr lang="en-US" altLang="en-US" sz="2800"/>
              <a:t>must		You </a:t>
            </a:r>
            <a:r>
              <a:rPr lang="en-US" altLang="en-US" sz="2800">
                <a:solidFill>
                  <a:srgbClr val="3366FF"/>
                </a:solidFill>
              </a:rPr>
              <a:t>must</a:t>
            </a:r>
            <a:r>
              <a:rPr lang="en-US" altLang="en-US" sz="2800"/>
              <a:t> </a:t>
            </a:r>
            <a:r>
              <a:rPr lang="en-US" altLang="en-US" sz="2800">
                <a:solidFill>
                  <a:srgbClr val="FF0000"/>
                </a:solidFill>
              </a:rPr>
              <a:t>eat</a:t>
            </a:r>
            <a:r>
              <a:rPr lang="en-US" altLang="en-US" sz="2800"/>
              <a:t> now.</a:t>
            </a:r>
          </a:p>
          <a:p>
            <a:pPr eaLnBrk="1" hangingPunct="1"/>
            <a:r>
              <a:rPr lang="en-US" altLang="en-US" sz="2800"/>
              <a:t>might		He </a:t>
            </a:r>
            <a:r>
              <a:rPr lang="en-US" altLang="en-US" sz="2800">
                <a:solidFill>
                  <a:srgbClr val="3366FF"/>
                </a:solidFill>
              </a:rPr>
              <a:t>might</a:t>
            </a:r>
            <a:r>
              <a:rPr lang="en-US" altLang="en-US" sz="2800"/>
              <a:t> </a:t>
            </a:r>
            <a:r>
              <a:rPr lang="en-US" altLang="en-US" sz="2800">
                <a:solidFill>
                  <a:srgbClr val="FF0000"/>
                </a:solidFill>
              </a:rPr>
              <a:t>eat</a:t>
            </a:r>
            <a:r>
              <a:rPr lang="en-US" altLang="en-US" sz="2800"/>
              <a:t> now.</a:t>
            </a:r>
          </a:p>
          <a:p>
            <a:pPr eaLnBrk="1" hangingPunct="1"/>
            <a:r>
              <a:rPr lang="en-US" altLang="en-US" sz="2800"/>
              <a:t>can			We </a:t>
            </a:r>
            <a:r>
              <a:rPr lang="en-US" altLang="en-US" sz="2800">
                <a:solidFill>
                  <a:srgbClr val="3366FF"/>
                </a:solidFill>
              </a:rPr>
              <a:t>can</a:t>
            </a:r>
            <a:r>
              <a:rPr lang="en-US" altLang="en-US" sz="2800"/>
              <a:t> </a:t>
            </a:r>
            <a:r>
              <a:rPr lang="en-US" altLang="en-US" sz="2800">
                <a:solidFill>
                  <a:srgbClr val="FF0000"/>
                </a:solidFill>
              </a:rPr>
              <a:t>eat</a:t>
            </a:r>
            <a:r>
              <a:rPr lang="en-US" altLang="en-US" sz="2800"/>
              <a:t> now.</a:t>
            </a:r>
          </a:p>
          <a:p>
            <a:pPr eaLnBrk="1" hangingPunct="1"/>
            <a:r>
              <a:rPr lang="en-US" altLang="en-US" sz="2800"/>
              <a:t>could		They </a:t>
            </a:r>
            <a:r>
              <a:rPr lang="en-US" altLang="en-US" sz="2800">
                <a:solidFill>
                  <a:srgbClr val="3366FF"/>
                </a:solidFill>
              </a:rPr>
              <a:t>could</a:t>
            </a:r>
            <a:r>
              <a:rPr lang="en-US" altLang="en-US" sz="2800"/>
              <a:t> </a:t>
            </a:r>
            <a:r>
              <a:rPr lang="en-US" altLang="en-US" sz="2800">
                <a:solidFill>
                  <a:srgbClr val="FF0000"/>
                </a:solidFill>
              </a:rPr>
              <a:t>eat</a:t>
            </a:r>
            <a:r>
              <a:rPr lang="en-US" altLang="en-US" sz="2800"/>
              <a:t> now.</a:t>
            </a:r>
          </a:p>
          <a:p>
            <a:pPr eaLnBrk="1" hangingPunct="1"/>
            <a:r>
              <a:rPr lang="en-US" altLang="en-US" sz="2800"/>
              <a:t>should		I </a:t>
            </a:r>
            <a:r>
              <a:rPr lang="en-US" altLang="en-US" sz="2800">
                <a:solidFill>
                  <a:srgbClr val="3366FF"/>
                </a:solidFill>
              </a:rPr>
              <a:t>should</a:t>
            </a:r>
            <a:r>
              <a:rPr lang="en-US" altLang="en-US" sz="2800"/>
              <a:t> </a:t>
            </a:r>
            <a:r>
              <a:rPr lang="en-US" altLang="en-US" sz="2800">
                <a:solidFill>
                  <a:srgbClr val="FF0000"/>
                </a:solidFill>
              </a:rPr>
              <a:t>eat</a:t>
            </a:r>
            <a:r>
              <a:rPr lang="en-US" altLang="en-US" sz="2800"/>
              <a:t> now.</a:t>
            </a:r>
          </a:p>
          <a:p>
            <a:pPr eaLnBrk="1" hangingPunct="1"/>
            <a:r>
              <a:rPr lang="en-US" altLang="en-US" sz="2800"/>
              <a:t>would		We </a:t>
            </a:r>
            <a:r>
              <a:rPr lang="en-US" altLang="en-US" sz="2800">
                <a:solidFill>
                  <a:srgbClr val="3366FF"/>
                </a:solidFill>
              </a:rPr>
              <a:t>would</a:t>
            </a:r>
            <a:r>
              <a:rPr lang="en-US" altLang="en-US" sz="2800"/>
              <a:t> </a:t>
            </a:r>
            <a:r>
              <a:rPr lang="en-US" altLang="en-US" sz="2800">
                <a:solidFill>
                  <a:srgbClr val="FF0000"/>
                </a:solidFill>
              </a:rPr>
              <a:t>eat</a:t>
            </a:r>
            <a:r>
              <a:rPr lang="en-US" altLang="en-US" sz="2800"/>
              <a:t> now.</a:t>
            </a:r>
          </a:p>
          <a:p>
            <a:pPr eaLnBrk="1" hangingPunct="1"/>
            <a:r>
              <a:rPr lang="en-US" altLang="en-US" sz="2800"/>
              <a:t>will			She </a:t>
            </a:r>
            <a:r>
              <a:rPr lang="en-US" altLang="en-US" sz="2800">
                <a:solidFill>
                  <a:srgbClr val="3366FF"/>
                </a:solidFill>
              </a:rPr>
              <a:t>will</a:t>
            </a:r>
            <a:r>
              <a:rPr lang="en-US" altLang="en-US" sz="2800"/>
              <a:t> </a:t>
            </a:r>
            <a:r>
              <a:rPr lang="en-US" altLang="en-US" sz="2800">
                <a:solidFill>
                  <a:srgbClr val="FF0000"/>
                </a:solidFill>
              </a:rPr>
              <a:t>eat</a:t>
            </a:r>
            <a:r>
              <a:rPr lang="en-US" altLang="en-US" sz="2800"/>
              <a:t> now.</a:t>
            </a:r>
          </a:p>
          <a:p>
            <a:pPr eaLnBrk="1" hangingPunct="1"/>
            <a:endParaRPr lang="en-US" altLang="en-US" sz="2800"/>
          </a:p>
        </p:txBody>
      </p:sp>
      <p:pic>
        <p:nvPicPr>
          <p:cNvPr id="90117" name="Picture 5" descr="MC900088950[1]">
            <a:extLst>
              <a:ext uri="{FF2B5EF4-FFF2-40B4-BE49-F238E27FC236}">
                <a16:creationId xmlns:a16="http://schemas.microsoft.com/office/drawing/2014/main" id="{7F32FEE8-651A-4AB9-A53B-9D2EBE1566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600" y="381000"/>
            <a:ext cx="1825625" cy="1227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01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901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01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>
            <a:extLst>
              <a:ext uri="{FF2B5EF4-FFF2-40B4-BE49-F238E27FC236}">
                <a16:creationId xmlns:a16="http://schemas.microsoft.com/office/drawing/2014/main" id="{3F983F7C-8BBB-433A-A676-3851AD6D2B5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143000" y="228600"/>
            <a:ext cx="7793038" cy="1462088"/>
          </a:xfrm>
        </p:spPr>
        <p:txBody>
          <a:bodyPr/>
          <a:lstStyle/>
          <a:p>
            <a:pPr eaLnBrk="1" hangingPunct="1"/>
            <a:r>
              <a:rPr lang="en-US" altLang="en-US"/>
              <a:t>Adverbs</a:t>
            </a:r>
          </a:p>
        </p:txBody>
      </p:sp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71C9B130-2100-4CC4-B6B8-29F694A46D5B}"/>
              </a:ext>
            </a:extLst>
          </p:cNvPr>
          <p:cNvGraphicFramePr/>
          <p:nvPr/>
        </p:nvGraphicFramePr>
        <p:xfrm>
          <a:off x="609600" y="1905000"/>
          <a:ext cx="8153400" cy="431641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92179" name="Picture 19" descr="MC900232275[1]">
            <a:extLst>
              <a:ext uri="{FF2B5EF4-FFF2-40B4-BE49-F238E27FC236}">
                <a16:creationId xmlns:a16="http://schemas.microsoft.com/office/drawing/2014/main" id="{5319AFB7-A642-4E69-821C-8CE73845804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0" y="304800"/>
            <a:ext cx="2076450" cy="2105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989" name="Picture 20" descr="MC900331495[1]">
            <a:extLst>
              <a:ext uri="{FF2B5EF4-FFF2-40B4-BE49-F238E27FC236}">
                <a16:creationId xmlns:a16="http://schemas.microsoft.com/office/drawing/2014/main" id="{669F34C1-58A3-4404-A9B4-5600F65CFF4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228600" y="2438400"/>
            <a:ext cx="1371600" cy="1795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32609DFA-13EC-4FBA-BE74-EBFFA588FBE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>
                                            <p:graphicEl>
                                              <a:dgm id="{32609DFA-13EC-4FBA-BE74-EBFFA588FBE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15D63B61-E449-4BD6-A2FE-885E3498EA5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2">
                                            <p:graphicEl>
                                              <a:dgm id="{15D63B61-E449-4BD6-A2FE-885E3498EA5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BB365AAB-F691-405B-915E-19203C4451D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2">
                                            <p:graphicEl>
                                              <a:dgm id="{BB365AAB-F691-405B-915E-19203C4451D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C5105723-0C79-41BC-A7A5-5CEECE3CBB7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0" dur="500"/>
                                        <p:tgtEl>
                                          <p:spTgt spid="2">
                                            <p:graphicEl>
                                              <a:dgm id="{C5105723-0C79-41BC-A7A5-5CEECE3CBB7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81870694-E7AD-41BC-A71E-8FFF6F1C46F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5" dur="500"/>
                                        <p:tgtEl>
                                          <p:spTgt spid="2">
                                            <p:graphicEl>
                                              <a:dgm id="{81870694-E7AD-41BC-A71E-8FFF6F1C46F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4B04DC51-834A-4AA9-87A2-532F3F2995D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8" dur="500"/>
                                        <p:tgtEl>
                                          <p:spTgt spid="2">
                                            <p:graphicEl>
                                              <a:dgm id="{4B04DC51-834A-4AA9-87A2-532F3F2995D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E2E93F0F-DB41-4216-BDCA-6A421D1054A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3" dur="500"/>
                                        <p:tgtEl>
                                          <p:spTgt spid="2">
                                            <p:graphicEl>
                                              <a:dgm id="{E2E93F0F-DB41-4216-BDCA-6A421D1054A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D9755A9C-B435-4A81-B491-1F55A2C9687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6" dur="500"/>
                                        <p:tgtEl>
                                          <p:spTgt spid="2">
                                            <p:graphicEl>
                                              <a:dgm id="{D9755A9C-B435-4A81-B491-1F55A2C9687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0" dur="2000" fill="hold"/>
                                        <p:tgtEl>
                                          <p:spTgt spid="9217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Sub>
          <a:bldDgm bld="lvlOne"/>
        </p:bldSub>
      </p:bldGraphic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>
            <a:extLst>
              <a:ext uri="{FF2B5EF4-FFF2-40B4-BE49-F238E27FC236}">
                <a16:creationId xmlns:a16="http://schemas.microsoft.com/office/drawing/2014/main" id="{FFAF90B2-F877-4A00-9ED1-DFED0523E53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Adverbs</a:t>
            </a:r>
          </a:p>
        </p:txBody>
      </p:sp>
      <p:sp>
        <p:nvSpPr>
          <p:cNvPr id="43011" name="Rectangle 4">
            <a:extLst>
              <a:ext uri="{FF2B5EF4-FFF2-40B4-BE49-F238E27FC236}">
                <a16:creationId xmlns:a16="http://schemas.microsoft.com/office/drawing/2014/main" id="{E8956D25-80B4-4BDC-B4DA-D9D70563F83E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304800" y="2057400"/>
            <a:ext cx="3657600" cy="2895600"/>
          </a:xfrm>
        </p:spPr>
        <p:txBody>
          <a:bodyPr/>
          <a:lstStyle/>
          <a:p>
            <a:pPr eaLnBrk="1" hangingPunct="1"/>
            <a:r>
              <a:rPr lang="en-US" altLang="en-US"/>
              <a:t>Answers questions:</a:t>
            </a:r>
          </a:p>
          <a:p>
            <a:pPr lvl="1" eaLnBrk="1" hangingPunct="1"/>
            <a:r>
              <a:rPr lang="en-US" altLang="en-US"/>
              <a:t>When?</a:t>
            </a:r>
          </a:p>
          <a:p>
            <a:pPr lvl="1" eaLnBrk="1" hangingPunct="1"/>
            <a:r>
              <a:rPr lang="en-US" altLang="en-US"/>
              <a:t>Where?</a:t>
            </a:r>
          </a:p>
          <a:p>
            <a:pPr lvl="1" eaLnBrk="1" hangingPunct="1"/>
            <a:r>
              <a:rPr lang="en-US" altLang="en-US"/>
              <a:t>How?</a:t>
            </a:r>
          </a:p>
          <a:p>
            <a:pPr lvl="1" eaLnBrk="1" hangingPunct="1"/>
            <a:r>
              <a:rPr lang="en-US" altLang="en-US"/>
              <a:t>To what extent?</a:t>
            </a:r>
          </a:p>
          <a:p>
            <a:pPr lvl="1" eaLnBrk="1" hangingPunct="1"/>
            <a:r>
              <a:rPr lang="en-US" altLang="en-US"/>
              <a:t>Condition or reason</a:t>
            </a:r>
          </a:p>
        </p:txBody>
      </p:sp>
      <p:sp>
        <p:nvSpPr>
          <p:cNvPr id="43012" name="Rectangle 5">
            <a:extLst>
              <a:ext uri="{FF2B5EF4-FFF2-40B4-BE49-F238E27FC236}">
                <a16:creationId xmlns:a16="http://schemas.microsoft.com/office/drawing/2014/main" id="{5EEE74BE-588C-4289-B2F3-057FCF9CDC7A}"/>
              </a:ext>
            </a:extLst>
          </p:cNvPr>
          <p:cNvSpPr>
            <a:spLocks noGrp="1" noChangeArrowheads="1"/>
          </p:cNvSpPr>
          <p:nvPr>
            <p:ph type="body" sz="half" idx="2"/>
          </p:nvPr>
        </p:nvSpPr>
        <p:spPr>
          <a:xfrm>
            <a:off x="4038600" y="1905000"/>
            <a:ext cx="4724400" cy="4114800"/>
          </a:xfrm>
          <a:noFill/>
          <a:ln w="38100">
            <a:solidFill>
              <a:schemeClr val="folHlink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>
              <a:buFont typeface="Wingdings" panose="05000000000000000000" pitchFamily="2" charset="2"/>
              <a:buNone/>
            </a:pPr>
            <a:r>
              <a:rPr lang="en-US" altLang="en-US"/>
              <a:t>Examples</a:t>
            </a:r>
          </a:p>
          <a:p>
            <a:pPr lvl="1" eaLnBrk="1" hangingPunct="1"/>
            <a:r>
              <a:rPr lang="en-US" altLang="en-US"/>
              <a:t>All our relatives gather </a:t>
            </a:r>
            <a:r>
              <a:rPr lang="en-US" altLang="en-US">
                <a:solidFill>
                  <a:srgbClr val="FF0000"/>
                </a:solidFill>
              </a:rPr>
              <a:t>yearly</a:t>
            </a:r>
            <a:r>
              <a:rPr lang="en-US" altLang="en-US"/>
              <a:t>. (when)</a:t>
            </a:r>
          </a:p>
          <a:p>
            <a:pPr lvl="1" eaLnBrk="1" hangingPunct="1"/>
            <a:r>
              <a:rPr lang="en-US" altLang="en-US"/>
              <a:t>This year we celebrated </a:t>
            </a:r>
            <a:r>
              <a:rPr lang="en-US" altLang="en-US">
                <a:solidFill>
                  <a:srgbClr val="FF0000"/>
                </a:solidFill>
              </a:rPr>
              <a:t>uptown</a:t>
            </a:r>
            <a:r>
              <a:rPr lang="en-US" altLang="en-US"/>
              <a:t>. (where)</a:t>
            </a:r>
          </a:p>
          <a:p>
            <a:pPr lvl="1" eaLnBrk="1" hangingPunct="1"/>
            <a:r>
              <a:rPr lang="en-US" altLang="en-US">
                <a:solidFill>
                  <a:srgbClr val="FF0000"/>
                </a:solidFill>
              </a:rPr>
              <a:t>Joyously</a:t>
            </a:r>
            <a:r>
              <a:rPr lang="en-US" altLang="en-US"/>
              <a:t>, we greeted one another. (how)</a:t>
            </a:r>
          </a:p>
          <a:p>
            <a:pPr lvl="1" eaLnBrk="1" hangingPunct="1"/>
            <a:r>
              <a:rPr lang="en-US" altLang="en-US"/>
              <a:t>We were </a:t>
            </a:r>
            <a:r>
              <a:rPr lang="en-US" altLang="en-US">
                <a:solidFill>
                  <a:srgbClr val="FF0000"/>
                </a:solidFill>
              </a:rPr>
              <a:t>very</a:t>
            </a:r>
            <a:r>
              <a:rPr lang="en-US" altLang="en-US"/>
              <a:t> happy to be together. (to what extent)</a:t>
            </a:r>
          </a:p>
          <a:p>
            <a:pPr lvl="1" eaLnBrk="1" hangingPunct="1"/>
            <a:endParaRPr lang="en-US" altLang="en-US"/>
          </a:p>
        </p:txBody>
      </p:sp>
      <p:pic>
        <p:nvPicPr>
          <p:cNvPr id="96262" name="Picture 6" descr="MC900021587[1]">
            <a:extLst>
              <a:ext uri="{FF2B5EF4-FFF2-40B4-BE49-F238E27FC236}">
                <a16:creationId xmlns:a16="http://schemas.microsoft.com/office/drawing/2014/main" id="{90A828D2-509B-4BC2-9B05-728FCD6E94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5200" y="152400"/>
            <a:ext cx="1476375" cy="1595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6264" name="Picture 8" descr="MC900021587[1]">
            <a:extLst>
              <a:ext uri="{FF2B5EF4-FFF2-40B4-BE49-F238E27FC236}">
                <a16:creationId xmlns:a16="http://schemas.microsoft.com/office/drawing/2014/main" id="{ABE4150F-34BC-471B-8091-00620D7AACE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457200" y="4953000"/>
            <a:ext cx="1447800" cy="1595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9626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962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962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62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62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62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62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962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962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962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962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4">
            <a:extLst>
              <a:ext uri="{FF2B5EF4-FFF2-40B4-BE49-F238E27FC236}">
                <a16:creationId xmlns:a16="http://schemas.microsoft.com/office/drawing/2014/main" id="{E34CD31B-00DF-41D5-A499-8E38BC310EA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solidFill>
                  <a:srgbClr val="FF0000"/>
                </a:solidFill>
              </a:rPr>
              <a:t>Nouns</a:t>
            </a:r>
          </a:p>
        </p:txBody>
      </p:sp>
      <p:sp>
        <p:nvSpPr>
          <p:cNvPr id="17411" name="Rectangle 5">
            <a:extLst>
              <a:ext uri="{FF2B5EF4-FFF2-40B4-BE49-F238E27FC236}">
                <a16:creationId xmlns:a16="http://schemas.microsoft.com/office/drawing/2014/main" id="{80317991-6BD7-495F-871C-165F24841F15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1182688" y="2017713"/>
            <a:ext cx="1798637" cy="2701925"/>
          </a:xfrm>
          <a:noFill/>
          <a:ln w="57150">
            <a:solidFill>
              <a:schemeClr val="hlink"/>
            </a:solidFill>
            <a:miter lim="800000"/>
            <a:headEnd/>
            <a:tailEnd/>
          </a:ln>
        </p:spPr>
        <p:txBody>
          <a:bodyPr/>
          <a:lstStyle/>
          <a:p>
            <a:pPr marL="533400" indent="-533400" eaLnBrk="1" hangingPunct="1">
              <a:buFont typeface="Wingdings" panose="05000000000000000000" pitchFamily="2" charset="2"/>
              <a:buNone/>
            </a:pPr>
            <a:r>
              <a:rPr lang="en-US" altLang="en-US" sz="2400"/>
              <a:t>Names a</a:t>
            </a:r>
          </a:p>
          <a:p>
            <a:pPr marL="533400" indent="-533400" eaLnBrk="1" hangingPunct="1"/>
            <a:r>
              <a:rPr lang="en-US" altLang="en-US" sz="2400"/>
              <a:t>Person</a:t>
            </a:r>
          </a:p>
          <a:p>
            <a:pPr marL="533400" indent="-533400" eaLnBrk="1" hangingPunct="1"/>
            <a:r>
              <a:rPr lang="en-US" altLang="en-US" sz="2400"/>
              <a:t>Place</a:t>
            </a:r>
          </a:p>
          <a:p>
            <a:pPr marL="533400" indent="-533400" eaLnBrk="1" hangingPunct="1"/>
            <a:r>
              <a:rPr lang="en-US" altLang="en-US" sz="2400"/>
              <a:t>Thing</a:t>
            </a:r>
          </a:p>
          <a:p>
            <a:pPr marL="533400" indent="-533400" eaLnBrk="1" hangingPunct="1"/>
            <a:r>
              <a:rPr lang="en-US" altLang="en-US" sz="2400"/>
              <a:t>Idea</a:t>
            </a:r>
          </a:p>
          <a:p>
            <a:pPr marL="533400" indent="-533400" eaLnBrk="1" hangingPunct="1"/>
            <a:endParaRPr lang="en-US" altLang="en-US" sz="2400"/>
          </a:p>
          <a:p>
            <a:pPr marL="533400" indent="-533400" eaLnBrk="1" hangingPunct="1">
              <a:buFont typeface="Wingdings" panose="05000000000000000000" pitchFamily="2" charset="2"/>
              <a:buNone/>
            </a:pPr>
            <a:endParaRPr lang="en-US" altLang="en-US" sz="2400"/>
          </a:p>
          <a:p>
            <a:pPr marL="533400" indent="-533400" eaLnBrk="1" hangingPunct="1">
              <a:buFont typeface="Wingdings" panose="05000000000000000000" pitchFamily="2" charset="2"/>
              <a:buNone/>
            </a:pPr>
            <a:endParaRPr lang="en-US" altLang="en-US" sz="2400"/>
          </a:p>
        </p:txBody>
      </p:sp>
      <p:sp>
        <p:nvSpPr>
          <p:cNvPr id="17412" name="Rectangle 6">
            <a:extLst>
              <a:ext uri="{FF2B5EF4-FFF2-40B4-BE49-F238E27FC236}">
                <a16:creationId xmlns:a16="http://schemas.microsoft.com/office/drawing/2014/main" id="{BFE40685-EE20-4551-B0D9-A0BC97B97F68}"/>
              </a:ext>
            </a:extLst>
          </p:cNvPr>
          <p:cNvSpPr>
            <a:spLocks noGrp="1" noChangeArrowheads="1"/>
          </p:cNvSpPr>
          <p:nvPr>
            <p:ph type="body" sz="half" idx="2"/>
          </p:nvPr>
        </p:nvSpPr>
        <p:spPr>
          <a:xfrm>
            <a:off x="3200400" y="2057400"/>
            <a:ext cx="5638800" cy="2819400"/>
          </a:xfrm>
        </p:spPr>
        <p:txBody>
          <a:bodyPr/>
          <a:lstStyle/>
          <a:p>
            <a:pPr eaLnBrk="1" hangingPunct="1">
              <a:buFont typeface="Wingdings" panose="05000000000000000000" pitchFamily="2" charset="2"/>
              <a:buNone/>
            </a:pPr>
            <a:r>
              <a:rPr lang="en-US" altLang="en-US" sz="2400"/>
              <a:t>Examples:</a:t>
            </a:r>
          </a:p>
          <a:p>
            <a:pPr eaLnBrk="1" hangingPunct="1"/>
            <a:r>
              <a:rPr lang="en-US" altLang="en-US" sz="2400"/>
              <a:t>Mary, girl, neighbor</a:t>
            </a:r>
          </a:p>
          <a:p>
            <a:pPr eaLnBrk="1" hangingPunct="1"/>
            <a:r>
              <a:rPr lang="en-US" altLang="en-US" sz="2400"/>
              <a:t>New York, town, city</a:t>
            </a:r>
          </a:p>
          <a:p>
            <a:pPr eaLnBrk="1" hangingPunct="1"/>
            <a:r>
              <a:rPr lang="en-US" altLang="en-US" sz="2400"/>
              <a:t>food, school, house, fox</a:t>
            </a:r>
          </a:p>
          <a:p>
            <a:pPr eaLnBrk="1" hangingPunct="1"/>
            <a:r>
              <a:rPr lang="en-US" altLang="en-US" sz="2400"/>
              <a:t>honesty, freedom, kindness</a:t>
            </a:r>
          </a:p>
        </p:txBody>
      </p:sp>
      <p:pic>
        <p:nvPicPr>
          <p:cNvPr id="8201" name="Picture 9" descr="MC900188313[1]">
            <a:extLst>
              <a:ext uri="{FF2B5EF4-FFF2-40B4-BE49-F238E27FC236}">
                <a16:creationId xmlns:a16="http://schemas.microsoft.com/office/drawing/2014/main" id="{73F4EF4A-9A16-4396-9CF9-466B809B04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0400" y="990600"/>
            <a:ext cx="1814513" cy="1082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02" name="Picture 10" descr="MC900410759[1]">
            <a:extLst>
              <a:ext uri="{FF2B5EF4-FFF2-40B4-BE49-F238E27FC236}">
                <a16:creationId xmlns:a16="http://schemas.microsoft.com/office/drawing/2014/main" id="{FD6C6C4B-4D7F-401B-83BE-481CE2BCAA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4495800"/>
            <a:ext cx="2971800" cy="2138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03" name="Picture 11" descr="MC900439899[1]">
            <a:extLst>
              <a:ext uri="{FF2B5EF4-FFF2-40B4-BE49-F238E27FC236}">
                <a16:creationId xmlns:a16="http://schemas.microsoft.com/office/drawing/2014/main" id="{BDB76F63-B2BF-4801-902D-80F2722F594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000" y="4724400"/>
            <a:ext cx="1625600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" dur="1000" fill="hold"/>
                                        <p:tgtEl>
                                          <p:spTgt spid="8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0" dur="1000" fill="hold"/>
                                        <p:tgtEl>
                                          <p:spTgt spid="8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4" dur="1000" fill="hold"/>
                                        <p:tgtEl>
                                          <p:spTgt spid="8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>
            <a:extLst>
              <a:ext uri="{FF2B5EF4-FFF2-40B4-BE49-F238E27FC236}">
                <a16:creationId xmlns:a16="http://schemas.microsoft.com/office/drawing/2014/main" id="{E2796F9A-72AD-4E72-AAD8-6F206F996AD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Adverbs</a:t>
            </a:r>
          </a:p>
        </p:txBody>
      </p:sp>
      <p:sp>
        <p:nvSpPr>
          <p:cNvPr id="44035" name="Rectangle 4">
            <a:extLst>
              <a:ext uri="{FF2B5EF4-FFF2-40B4-BE49-F238E27FC236}">
                <a16:creationId xmlns:a16="http://schemas.microsoft.com/office/drawing/2014/main" id="{14DF4B14-092E-49D7-9B51-1F1312261F28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762000" y="2057400"/>
            <a:ext cx="3886200" cy="3962400"/>
          </a:xfrm>
          <a:noFill/>
          <a:ln w="38100">
            <a:solidFill>
              <a:schemeClr val="folHlink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>
              <a:lnSpc>
                <a:spcPct val="80000"/>
              </a:lnSpc>
            </a:pPr>
            <a:endParaRPr lang="en-US" altLang="en-US" sz="1400"/>
          </a:p>
          <a:p>
            <a:pPr eaLnBrk="1" hangingPunct="1">
              <a:lnSpc>
                <a:spcPct val="80000"/>
              </a:lnSpc>
            </a:pPr>
            <a:r>
              <a:rPr lang="en-US" altLang="en-US" sz="1600"/>
              <a:t>Many adverbs end in the suffix “ly”.</a:t>
            </a:r>
          </a:p>
          <a:p>
            <a:pPr eaLnBrk="1" hangingPunct="1">
              <a:lnSpc>
                <a:spcPct val="80000"/>
              </a:lnSpc>
            </a:pPr>
            <a:endParaRPr lang="en-US" altLang="en-US" sz="1600"/>
          </a:p>
          <a:p>
            <a:pPr lvl="1" eaLnBrk="1" hangingPunct="1">
              <a:lnSpc>
                <a:spcPct val="80000"/>
              </a:lnSpc>
            </a:pPr>
            <a:r>
              <a:rPr lang="en-US" altLang="en-US" sz="1600"/>
              <a:t>Formed by adding “ly” to adjectives</a:t>
            </a:r>
          </a:p>
          <a:p>
            <a:pPr lvl="2" eaLnBrk="1" hangingPunct="1">
              <a:lnSpc>
                <a:spcPct val="80000"/>
              </a:lnSpc>
            </a:pPr>
            <a:r>
              <a:rPr lang="en-US" altLang="en-US" sz="1600"/>
              <a:t>happy – happily</a:t>
            </a:r>
          </a:p>
          <a:p>
            <a:pPr lvl="2" eaLnBrk="1" hangingPunct="1">
              <a:lnSpc>
                <a:spcPct val="80000"/>
              </a:lnSpc>
            </a:pPr>
            <a:r>
              <a:rPr lang="en-US" altLang="en-US" sz="1600"/>
              <a:t>easy –easily</a:t>
            </a:r>
          </a:p>
          <a:p>
            <a:pPr lvl="2" eaLnBrk="1" hangingPunct="1">
              <a:lnSpc>
                <a:spcPct val="80000"/>
              </a:lnSpc>
            </a:pPr>
            <a:r>
              <a:rPr lang="en-US" altLang="en-US" sz="1600"/>
              <a:t>grateful –gratefully</a:t>
            </a:r>
          </a:p>
          <a:p>
            <a:pPr lvl="1" eaLnBrk="1" hangingPunct="1">
              <a:lnSpc>
                <a:spcPct val="80000"/>
              </a:lnSpc>
            </a:pPr>
            <a:endParaRPr lang="en-US" altLang="en-US" sz="1600"/>
          </a:p>
          <a:p>
            <a:pPr lvl="1" eaLnBrk="1" hangingPunct="1">
              <a:lnSpc>
                <a:spcPct val="80000"/>
              </a:lnSpc>
            </a:pPr>
            <a:r>
              <a:rPr lang="en-US" altLang="en-US" sz="1600"/>
              <a:t>Exceptions: these words which end in “ly” are usually adjectives:</a:t>
            </a:r>
          </a:p>
          <a:p>
            <a:pPr lvl="2" eaLnBrk="1" hangingPunct="1">
              <a:lnSpc>
                <a:spcPct val="80000"/>
              </a:lnSpc>
            </a:pPr>
            <a:r>
              <a:rPr lang="en-US" altLang="en-US" sz="1600"/>
              <a:t>friendly</a:t>
            </a:r>
          </a:p>
          <a:p>
            <a:pPr lvl="2" eaLnBrk="1" hangingPunct="1">
              <a:lnSpc>
                <a:spcPct val="80000"/>
              </a:lnSpc>
            </a:pPr>
            <a:r>
              <a:rPr lang="en-US" altLang="en-US" sz="1600"/>
              <a:t>lively</a:t>
            </a:r>
          </a:p>
          <a:p>
            <a:pPr lvl="2" eaLnBrk="1" hangingPunct="1">
              <a:lnSpc>
                <a:spcPct val="80000"/>
              </a:lnSpc>
            </a:pPr>
            <a:r>
              <a:rPr lang="en-US" altLang="en-US" sz="1600"/>
              <a:t>lovely</a:t>
            </a:r>
          </a:p>
          <a:p>
            <a:pPr lvl="2" eaLnBrk="1" hangingPunct="1">
              <a:lnSpc>
                <a:spcPct val="80000"/>
              </a:lnSpc>
            </a:pPr>
            <a:r>
              <a:rPr lang="en-US" altLang="en-US" sz="1600"/>
              <a:t>lonely</a:t>
            </a:r>
          </a:p>
          <a:p>
            <a:pPr lvl="2" eaLnBrk="1" hangingPunct="1">
              <a:lnSpc>
                <a:spcPct val="80000"/>
              </a:lnSpc>
            </a:pPr>
            <a:endParaRPr lang="en-US" altLang="en-US" sz="1600"/>
          </a:p>
          <a:p>
            <a:pPr lvl="2"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endParaRPr lang="en-US" altLang="en-US" sz="1000"/>
          </a:p>
        </p:txBody>
      </p:sp>
      <p:sp>
        <p:nvSpPr>
          <p:cNvPr id="44036" name="Rectangle 5">
            <a:extLst>
              <a:ext uri="{FF2B5EF4-FFF2-40B4-BE49-F238E27FC236}">
                <a16:creationId xmlns:a16="http://schemas.microsoft.com/office/drawing/2014/main" id="{3222DC7E-C2C1-4EA9-B7A1-B6161BAEDE84}"/>
              </a:ext>
            </a:extLst>
          </p:cNvPr>
          <p:cNvSpPr>
            <a:spLocks noGrp="1" noChangeArrowheads="1"/>
          </p:cNvSpPr>
          <p:nvPr>
            <p:ph type="body" sz="half" idx="2"/>
          </p:nvPr>
        </p:nvSpPr>
        <p:spPr>
          <a:xfrm>
            <a:off x="5257800" y="2057400"/>
            <a:ext cx="3505200" cy="3962400"/>
          </a:xfrm>
          <a:noFill/>
          <a:ln w="38100">
            <a:solidFill>
              <a:schemeClr val="folHlink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altLang="en-US" sz="1400"/>
              <a:t>Some adverbs not ending in “ly”:</a:t>
            </a: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endParaRPr lang="en-US" altLang="en-US" sz="1400"/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en-US" altLang="en-US" sz="1400"/>
              <a:t>afterward		near</a:t>
            </a: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en-US" altLang="en-US" sz="1400"/>
              <a:t>already		never</a:t>
            </a: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en-US" altLang="en-US" sz="1400"/>
              <a:t>always		</a:t>
            </a:r>
            <a:r>
              <a:rPr lang="en-US" altLang="en-US" sz="1400">
                <a:solidFill>
                  <a:srgbClr val="FF0000"/>
                </a:solidFill>
              </a:rPr>
              <a:t>not</a:t>
            </a: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en-US" altLang="en-US" sz="1400"/>
              <a:t>anywhere		now</a:t>
            </a: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en-US" altLang="en-US" sz="1400"/>
              <a:t>away		nowhere</a:t>
            </a: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en-US" altLang="en-US" sz="1400"/>
              <a:t>below		often</a:t>
            </a: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en-US" altLang="en-US" sz="1400"/>
              <a:t>even		outside</a:t>
            </a: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en-US" altLang="en-US" sz="1400"/>
              <a:t>ever			seldom</a:t>
            </a: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en-US" altLang="en-US" sz="1400"/>
              <a:t>everywhere		short	</a:t>
            </a: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en-US" altLang="en-US" sz="1400"/>
              <a:t>fast			sometimes</a:t>
            </a: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en-US" altLang="en-US" sz="1400"/>
              <a:t>forever		somewhere</a:t>
            </a: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en-US" altLang="en-US" sz="1400"/>
              <a:t>hard		soon</a:t>
            </a: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en-US" altLang="en-US" sz="1400"/>
              <a:t>here		straight</a:t>
            </a: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en-US" altLang="en-US" sz="1400"/>
              <a:t>home		then</a:t>
            </a: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en-US" altLang="en-US" sz="1400"/>
              <a:t>late			there</a:t>
            </a: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en-US" altLang="en-US" sz="1400"/>
              <a:t>long			well</a:t>
            </a:r>
          </a:p>
        </p:txBody>
      </p:sp>
      <p:sp>
        <p:nvSpPr>
          <p:cNvPr id="99334" name="Text Box 6">
            <a:extLst>
              <a:ext uri="{FF2B5EF4-FFF2-40B4-BE49-F238E27FC236}">
                <a16:creationId xmlns:a16="http://schemas.microsoft.com/office/drawing/2014/main" id="{58BDEEFA-C32A-493E-8DEC-66B54DB3206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0" y="6172200"/>
            <a:ext cx="5334000" cy="37623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1800" i="1">
                <a:solidFill>
                  <a:srgbClr val="FF0000"/>
                </a:solidFill>
                <a:latin typeface="Arial" panose="020B0604020202020204" pitchFamily="34" charset="0"/>
              </a:rPr>
              <a:t>Remember: “NOT” is NOT a Verb! It’s an Adverb!!</a:t>
            </a:r>
          </a:p>
        </p:txBody>
      </p:sp>
      <p:pic>
        <p:nvPicPr>
          <p:cNvPr id="99335" name="Picture 7" descr="MC900351297[1]">
            <a:extLst>
              <a:ext uri="{FF2B5EF4-FFF2-40B4-BE49-F238E27FC236}">
                <a16:creationId xmlns:a16="http://schemas.microsoft.com/office/drawing/2014/main" id="{DD8B9CD0-57F1-456D-AB30-BE58A1918CA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600" y="152400"/>
            <a:ext cx="1628775" cy="1798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9336" name="Picture 8" descr="MC900012987[1]">
            <a:extLst>
              <a:ext uri="{FF2B5EF4-FFF2-40B4-BE49-F238E27FC236}">
                <a16:creationId xmlns:a16="http://schemas.microsoft.com/office/drawing/2014/main" id="{80E81445-C3F3-4D9A-B881-5E3FC79F67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2971800"/>
            <a:ext cx="766763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993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993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9933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993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93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93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993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993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3" dur="3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36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4" dur="3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5" dur="3000"/>
                                        <p:tgtEl>
                                          <p:spTgt spid="993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9334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>
            <a:extLst>
              <a:ext uri="{FF2B5EF4-FFF2-40B4-BE49-F238E27FC236}">
                <a16:creationId xmlns:a16="http://schemas.microsoft.com/office/drawing/2014/main" id="{34AD32A8-E012-4044-9F39-EF0395D5884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Good vs. Well</a:t>
            </a:r>
          </a:p>
        </p:txBody>
      </p:sp>
      <p:sp>
        <p:nvSpPr>
          <p:cNvPr id="45059" name="Rectangle 4">
            <a:extLst>
              <a:ext uri="{FF2B5EF4-FFF2-40B4-BE49-F238E27FC236}">
                <a16:creationId xmlns:a16="http://schemas.microsoft.com/office/drawing/2014/main" id="{CF82C8E2-19AE-4C6B-B58D-C2AD04795DEE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2057400"/>
            <a:ext cx="3962400" cy="4343400"/>
          </a:xfrm>
          <a:noFill/>
          <a:ln w="38100" cap="flat">
            <a:solidFill>
              <a:schemeClr val="folHlink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>
              <a:lnSpc>
                <a:spcPct val="80000"/>
              </a:lnSpc>
            </a:pPr>
            <a:endParaRPr lang="en-US" altLang="en-US" sz="1800"/>
          </a:p>
          <a:p>
            <a:pPr eaLnBrk="1" hangingPunct="1">
              <a:lnSpc>
                <a:spcPct val="80000"/>
              </a:lnSpc>
            </a:pPr>
            <a:r>
              <a:rPr lang="en-US" altLang="en-US" sz="1800"/>
              <a:t>“Good” and “bad” are adjectives. Use them before nouns or after Linking Verbs (as Predicate Adjectives).</a:t>
            </a: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endParaRPr lang="en-US" altLang="en-US" sz="1800"/>
          </a:p>
          <a:p>
            <a:pPr algn="ctr"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en-US" altLang="en-US" sz="1800"/>
              <a:t>I had a </a:t>
            </a:r>
            <a:r>
              <a:rPr lang="en-US" altLang="en-US" sz="1800">
                <a:solidFill>
                  <a:srgbClr val="FF0000"/>
                </a:solidFill>
              </a:rPr>
              <a:t>good</a:t>
            </a:r>
            <a:r>
              <a:rPr lang="en-US" altLang="en-US" sz="1800"/>
              <a:t> day.</a:t>
            </a:r>
          </a:p>
          <a:p>
            <a:pPr algn="ctr"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en-US" altLang="en-US" sz="1800"/>
              <a:t>(</a:t>
            </a:r>
            <a:r>
              <a:rPr lang="en-US" altLang="en-US" sz="1800" i="1"/>
              <a:t>good</a:t>
            </a:r>
            <a:r>
              <a:rPr lang="en-US" altLang="en-US" sz="1800"/>
              <a:t> modifies the noun </a:t>
            </a:r>
            <a:r>
              <a:rPr lang="en-US" altLang="en-US" sz="1800" i="1"/>
              <a:t>day</a:t>
            </a:r>
            <a:r>
              <a:rPr lang="en-US" altLang="en-US" sz="1800"/>
              <a:t>).</a:t>
            </a:r>
          </a:p>
          <a:p>
            <a:pPr algn="ctr"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endParaRPr lang="en-US" altLang="en-US" sz="1800"/>
          </a:p>
          <a:p>
            <a:pPr algn="ctr"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en-US" altLang="en-US" sz="1800"/>
              <a:t>My day was </a:t>
            </a:r>
            <a:r>
              <a:rPr lang="en-US" altLang="en-US" sz="1800">
                <a:solidFill>
                  <a:srgbClr val="FF0000"/>
                </a:solidFill>
              </a:rPr>
              <a:t>bad</a:t>
            </a:r>
            <a:r>
              <a:rPr lang="en-US" altLang="en-US" sz="1800"/>
              <a:t>.</a:t>
            </a:r>
          </a:p>
          <a:p>
            <a:pPr algn="ctr"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en-US" altLang="en-US" sz="1800"/>
              <a:t>(</a:t>
            </a:r>
            <a:r>
              <a:rPr lang="en-US" altLang="en-US" sz="1800" i="1"/>
              <a:t>bad</a:t>
            </a:r>
            <a:r>
              <a:rPr lang="en-US" altLang="en-US" sz="1800"/>
              <a:t> is a Predicate Adjective which follows the Linking Verb </a:t>
            </a:r>
            <a:r>
              <a:rPr lang="en-US" altLang="en-US" sz="1800" i="1"/>
              <a:t>was</a:t>
            </a:r>
            <a:r>
              <a:rPr lang="en-US" altLang="en-US" sz="1800"/>
              <a:t>.)</a:t>
            </a:r>
          </a:p>
          <a:p>
            <a:pPr lvl="1"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endParaRPr lang="en-US" altLang="en-US" sz="1600"/>
          </a:p>
        </p:txBody>
      </p:sp>
      <p:sp>
        <p:nvSpPr>
          <p:cNvPr id="45060" name="Rectangle 5">
            <a:extLst>
              <a:ext uri="{FF2B5EF4-FFF2-40B4-BE49-F238E27FC236}">
                <a16:creationId xmlns:a16="http://schemas.microsoft.com/office/drawing/2014/main" id="{83C1C3C0-2017-47A2-9501-0C29CE96B87B}"/>
              </a:ext>
            </a:extLst>
          </p:cNvPr>
          <p:cNvSpPr>
            <a:spLocks noGrp="1" noChangeArrowheads="1"/>
          </p:cNvSpPr>
          <p:nvPr>
            <p:ph type="body" sz="half" idx="2"/>
          </p:nvPr>
        </p:nvSpPr>
        <p:spPr>
          <a:xfrm>
            <a:off x="4648200" y="2057400"/>
            <a:ext cx="4343400" cy="4572000"/>
          </a:xfrm>
          <a:noFill/>
          <a:ln w="38100" cap="flat">
            <a:solidFill>
              <a:schemeClr val="folHlink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>
              <a:lnSpc>
                <a:spcPct val="80000"/>
              </a:lnSpc>
            </a:pPr>
            <a:endParaRPr lang="en-US" altLang="en-US" sz="1800"/>
          </a:p>
          <a:p>
            <a:pPr eaLnBrk="1" hangingPunct="1">
              <a:lnSpc>
                <a:spcPct val="80000"/>
              </a:lnSpc>
            </a:pPr>
            <a:r>
              <a:rPr lang="en-US" altLang="en-US" sz="1800"/>
              <a:t>“Well” and “badly” are adverbs. Use them to modify verbs.</a:t>
            </a:r>
          </a:p>
          <a:p>
            <a:pPr eaLnBrk="1" hangingPunct="1">
              <a:lnSpc>
                <a:spcPct val="80000"/>
              </a:lnSpc>
            </a:pPr>
            <a:endParaRPr lang="en-US" altLang="en-US" sz="1800"/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endParaRPr lang="en-US" altLang="en-US" sz="1800"/>
          </a:p>
          <a:p>
            <a:pPr algn="ctr"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en-US" altLang="en-US" sz="1800"/>
              <a:t>I did </a:t>
            </a:r>
            <a:r>
              <a:rPr lang="en-US" altLang="en-US" sz="1800">
                <a:solidFill>
                  <a:srgbClr val="FF0000"/>
                </a:solidFill>
              </a:rPr>
              <a:t>well</a:t>
            </a:r>
            <a:r>
              <a:rPr lang="en-US" altLang="en-US" sz="1800"/>
              <a:t> on my test.</a:t>
            </a:r>
          </a:p>
          <a:p>
            <a:pPr algn="ctr"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en-US" altLang="en-US" sz="1800"/>
              <a:t>I did </a:t>
            </a:r>
            <a:r>
              <a:rPr lang="en-US" altLang="en-US" sz="1800">
                <a:solidFill>
                  <a:srgbClr val="FF0000"/>
                </a:solidFill>
              </a:rPr>
              <a:t>badly</a:t>
            </a:r>
            <a:r>
              <a:rPr lang="en-US" altLang="en-US" sz="1800"/>
              <a:t> on my test.</a:t>
            </a:r>
          </a:p>
          <a:p>
            <a:pPr algn="ctr"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en-US" altLang="en-US" sz="1800"/>
              <a:t>(</a:t>
            </a:r>
            <a:r>
              <a:rPr lang="en-US" altLang="en-US" sz="1800" i="1"/>
              <a:t>well</a:t>
            </a:r>
            <a:r>
              <a:rPr lang="en-US" altLang="en-US" sz="1800"/>
              <a:t>  and </a:t>
            </a:r>
            <a:r>
              <a:rPr lang="en-US" altLang="en-US" sz="1800" i="1"/>
              <a:t>badly</a:t>
            </a:r>
            <a:r>
              <a:rPr lang="en-US" altLang="en-US" sz="1800"/>
              <a:t> modify the verbs </a:t>
            </a:r>
            <a:r>
              <a:rPr lang="en-US" altLang="en-US" sz="1800" i="1"/>
              <a:t>did</a:t>
            </a:r>
            <a:r>
              <a:rPr lang="en-US" altLang="en-US" sz="1800"/>
              <a:t>)</a:t>
            </a: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endParaRPr lang="en-US" altLang="en-US" sz="1800"/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en-US" altLang="en-US" sz="1800"/>
              <a:t>** “Well” may also be used as an adjective to mean “healthy”.</a:t>
            </a: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endParaRPr lang="en-US" altLang="en-US" sz="1800"/>
          </a:p>
          <a:p>
            <a:pPr algn="ctr"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en-US" altLang="en-US" sz="1800"/>
              <a:t>You look </a:t>
            </a:r>
            <a:r>
              <a:rPr lang="en-US" altLang="en-US" sz="1800">
                <a:solidFill>
                  <a:srgbClr val="FF0000"/>
                </a:solidFill>
              </a:rPr>
              <a:t>well</a:t>
            </a:r>
            <a:r>
              <a:rPr lang="en-US" altLang="en-US" sz="1800"/>
              <a:t> today.</a:t>
            </a:r>
          </a:p>
          <a:p>
            <a:pPr algn="ctr"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en-US" altLang="en-US" sz="1800"/>
              <a:t>(</a:t>
            </a:r>
            <a:r>
              <a:rPr lang="en-US" altLang="en-US" sz="1800" i="1"/>
              <a:t>well</a:t>
            </a:r>
            <a:r>
              <a:rPr lang="en-US" altLang="en-US" sz="1800"/>
              <a:t> is a Predicate Adjective which follows the Linking Verb </a:t>
            </a:r>
            <a:r>
              <a:rPr lang="en-US" altLang="en-US" sz="1800" i="1"/>
              <a:t>look</a:t>
            </a:r>
            <a:r>
              <a:rPr lang="en-US" altLang="en-US" sz="1800"/>
              <a:t>)</a:t>
            </a: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endParaRPr lang="en-US" altLang="en-US" sz="1800"/>
          </a:p>
        </p:txBody>
      </p:sp>
      <p:pic>
        <p:nvPicPr>
          <p:cNvPr id="102406" name="Picture 6" descr="MC900027047[1]">
            <a:extLst>
              <a:ext uri="{FF2B5EF4-FFF2-40B4-BE49-F238E27FC236}">
                <a16:creationId xmlns:a16="http://schemas.microsoft.com/office/drawing/2014/main" id="{BB3860DB-3D3E-490B-B7E7-A5FCA5398B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800" y="533400"/>
            <a:ext cx="1677988" cy="1050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06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0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024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>
            <a:extLst>
              <a:ext uri="{FF2B5EF4-FFF2-40B4-BE49-F238E27FC236}">
                <a16:creationId xmlns:a16="http://schemas.microsoft.com/office/drawing/2014/main" id="{0D6A2764-DEDC-4536-BE72-8C9CAA96D1A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solidFill>
                  <a:srgbClr val="33CC33"/>
                </a:solidFill>
              </a:rPr>
              <a:t>Prepositions</a:t>
            </a:r>
          </a:p>
        </p:txBody>
      </p:sp>
      <p:sp>
        <p:nvSpPr>
          <p:cNvPr id="46083" name="Rectangle 3">
            <a:extLst>
              <a:ext uri="{FF2B5EF4-FFF2-40B4-BE49-F238E27FC236}">
                <a16:creationId xmlns:a16="http://schemas.microsoft.com/office/drawing/2014/main" id="{07448300-DD28-430A-A8C0-091AA611B63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3657600" y="1828800"/>
            <a:ext cx="5297488" cy="4303713"/>
          </a:xfrm>
        </p:spPr>
        <p:txBody>
          <a:bodyPr/>
          <a:lstStyle/>
          <a:p>
            <a:pPr eaLnBrk="1" hangingPunct="1"/>
            <a:r>
              <a:rPr lang="en-US" altLang="en-US"/>
              <a:t>How many words can you relate to the mountain?</a:t>
            </a:r>
          </a:p>
          <a:p>
            <a:pPr lvl="1" eaLnBrk="1" hangingPunct="1"/>
            <a:r>
              <a:rPr lang="en-US" altLang="en-US"/>
              <a:t>up the mountain</a:t>
            </a:r>
          </a:p>
          <a:p>
            <a:pPr lvl="1" eaLnBrk="1" hangingPunct="1"/>
            <a:r>
              <a:rPr lang="en-US" altLang="en-US"/>
              <a:t>down the mountain</a:t>
            </a:r>
          </a:p>
          <a:p>
            <a:pPr lvl="1" eaLnBrk="1" hangingPunct="1"/>
            <a:r>
              <a:rPr lang="en-US" altLang="en-US"/>
              <a:t>around the mountain</a:t>
            </a:r>
          </a:p>
          <a:p>
            <a:pPr lvl="1" eaLnBrk="1" hangingPunct="1"/>
            <a:r>
              <a:rPr lang="en-US" altLang="en-US"/>
              <a:t>through the mountain</a:t>
            </a:r>
          </a:p>
          <a:p>
            <a:pPr lvl="1" eaLnBrk="1" hangingPunct="1"/>
            <a:r>
              <a:rPr lang="en-US" altLang="en-US"/>
              <a:t>over the mountain</a:t>
            </a:r>
          </a:p>
          <a:p>
            <a:pPr lvl="1" eaLnBrk="1" hangingPunct="1"/>
            <a:r>
              <a:rPr lang="en-US" altLang="en-US"/>
              <a:t>behind the mountain</a:t>
            </a:r>
          </a:p>
        </p:txBody>
      </p:sp>
      <p:pic>
        <p:nvPicPr>
          <p:cNvPr id="46084" name="Picture 5" descr="MC900070876[1]">
            <a:extLst>
              <a:ext uri="{FF2B5EF4-FFF2-40B4-BE49-F238E27FC236}">
                <a16:creationId xmlns:a16="http://schemas.microsoft.com/office/drawing/2014/main" id="{2A1AD871-0099-4B4C-A452-6E2BAA2699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2133600"/>
            <a:ext cx="2670175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comb/>
  </p:transition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>
            <a:extLst>
              <a:ext uri="{FF2B5EF4-FFF2-40B4-BE49-F238E27FC236}">
                <a16:creationId xmlns:a16="http://schemas.microsoft.com/office/drawing/2014/main" id="{1F396676-1ECC-4677-8028-7F3B4B1F211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solidFill>
                  <a:srgbClr val="33CC33"/>
                </a:solidFill>
              </a:rPr>
              <a:t>Prepositions</a:t>
            </a:r>
          </a:p>
        </p:txBody>
      </p:sp>
      <p:sp>
        <p:nvSpPr>
          <p:cNvPr id="47107" name="Rectangle 3">
            <a:extLst>
              <a:ext uri="{FF2B5EF4-FFF2-40B4-BE49-F238E27FC236}">
                <a16:creationId xmlns:a16="http://schemas.microsoft.com/office/drawing/2014/main" id="{74FA254F-C78B-45E4-8056-11D4AE34F5F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752600" y="1981200"/>
            <a:ext cx="5791200" cy="3621088"/>
          </a:xfrm>
        </p:spPr>
        <p:txBody>
          <a:bodyPr/>
          <a:lstStyle/>
          <a:p>
            <a:pPr algn="ctr" eaLnBrk="1" hangingPunct="1">
              <a:buFont typeface="Wingdings" panose="05000000000000000000" pitchFamily="2" charset="2"/>
              <a:buNone/>
            </a:pPr>
            <a:r>
              <a:rPr lang="en-US" altLang="en-US" sz="4400" i="1">
                <a:solidFill>
                  <a:srgbClr val="FF0000"/>
                </a:solidFill>
              </a:rPr>
              <a:t>MUST BE</a:t>
            </a:r>
            <a:r>
              <a:rPr lang="en-US" altLang="en-US" sz="4400"/>
              <a:t> </a:t>
            </a:r>
          </a:p>
          <a:p>
            <a:pPr algn="ctr" eaLnBrk="1" hangingPunct="1">
              <a:buFont typeface="Wingdings" panose="05000000000000000000" pitchFamily="2" charset="2"/>
              <a:buNone/>
            </a:pPr>
            <a:r>
              <a:rPr lang="en-US" altLang="en-US" sz="4400"/>
              <a:t>in a prepositional phrase</a:t>
            </a:r>
          </a:p>
          <a:p>
            <a:pPr lvl="1" eaLnBrk="1" hangingPunct="1">
              <a:buFont typeface="Wingdings" panose="05000000000000000000" pitchFamily="2" charset="2"/>
              <a:buNone/>
            </a:pPr>
            <a:endParaRPr lang="en-US" altLang="en-US" sz="4400"/>
          </a:p>
        </p:txBody>
      </p:sp>
      <p:pic>
        <p:nvPicPr>
          <p:cNvPr id="68617" name="Picture 9" descr="MC900389200[1]">
            <a:extLst>
              <a:ext uri="{FF2B5EF4-FFF2-40B4-BE49-F238E27FC236}">
                <a16:creationId xmlns:a16="http://schemas.microsoft.com/office/drawing/2014/main" id="{6402AAD1-42E9-4818-8157-4DBDC0F9CC6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3962400"/>
            <a:ext cx="2482850" cy="274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8618" name="Picture 10" descr="MC900389200[1]">
            <a:extLst>
              <a:ext uri="{FF2B5EF4-FFF2-40B4-BE49-F238E27FC236}">
                <a16:creationId xmlns:a16="http://schemas.microsoft.com/office/drawing/2014/main" id="{6DE36CD5-9EFF-431A-890E-5C977EE73A8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477000" y="3962400"/>
            <a:ext cx="2438400" cy="266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7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86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8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686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>
            <a:extLst>
              <a:ext uri="{FF2B5EF4-FFF2-40B4-BE49-F238E27FC236}">
                <a16:creationId xmlns:a16="http://schemas.microsoft.com/office/drawing/2014/main" id="{D4554A07-628E-4CB8-BFDB-2B056EDCBCC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solidFill>
                  <a:srgbClr val="33CC33"/>
                </a:solidFill>
              </a:rPr>
              <a:t>Prepositional Phrases    PP</a:t>
            </a:r>
          </a:p>
        </p:txBody>
      </p:sp>
      <p:sp>
        <p:nvSpPr>
          <p:cNvPr id="48131" name="Rectangle 3">
            <a:extLst>
              <a:ext uri="{FF2B5EF4-FFF2-40B4-BE49-F238E27FC236}">
                <a16:creationId xmlns:a16="http://schemas.microsoft.com/office/drawing/2014/main" id="{D957A4DA-5355-4E83-B0C2-FD7D4D35226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533400" y="2017713"/>
            <a:ext cx="8153400" cy="4611687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/>
              <a:t>Prepositional phrases consist of:</a:t>
            </a:r>
          </a:p>
          <a:p>
            <a:pPr eaLnBrk="1" hangingPunct="1">
              <a:lnSpc>
                <a:spcPct val="90000"/>
              </a:lnSpc>
            </a:pPr>
            <a:endParaRPr lang="en-US" altLang="en-US"/>
          </a:p>
          <a:p>
            <a:pPr lvl="1"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n-US" altLang="en-US">
                <a:solidFill>
                  <a:srgbClr val="33CC33"/>
                </a:solidFill>
              </a:rPr>
              <a:t>Preposition</a:t>
            </a:r>
            <a:r>
              <a:rPr lang="en-US" altLang="en-US"/>
              <a:t> + </a:t>
            </a:r>
            <a:r>
              <a:rPr lang="en-US" altLang="en-US">
                <a:solidFill>
                  <a:srgbClr val="FF0000"/>
                </a:solidFill>
              </a:rPr>
              <a:t>Object of the Preposition</a:t>
            </a:r>
          </a:p>
          <a:p>
            <a:pPr lvl="1"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n-US" altLang="en-US"/>
              <a:t>  			</a:t>
            </a:r>
          </a:p>
          <a:p>
            <a:pPr lvl="1"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n-US" altLang="en-US">
                <a:solidFill>
                  <a:srgbClr val="33CC33"/>
                </a:solidFill>
              </a:rPr>
              <a:t>              up</a:t>
            </a:r>
            <a:r>
              <a:rPr lang="en-US" altLang="en-US"/>
              <a:t> the </a:t>
            </a:r>
            <a:r>
              <a:rPr lang="en-US" altLang="en-US">
                <a:solidFill>
                  <a:srgbClr val="FF0000"/>
                </a:solidFill>
              </a:rPr>
              <a:t>mountain</a:t>
            </a:r>
          </a:p>
          <a:p>
            <a:pPr lvl="1"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n-US" altLang="en-US">
                <a:solidFill>
                  <a:srgbClr val="FF0000"/>
                </a:solidFill>
              </a:rPr>
              <a:t>			</a:t>
            </a:r>
          </a:p>
          <a:p>
            <a:pPr lvl="1"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n-US" altLang="en-US">
                <a:solidFill>
                  <a:srgbClr val="FF0000"/>
                </a:solidFill>
              </a:rPr>
              <a:t>			</a:t>
            </a:r>
            <a:r>
              <a:rPr lang="en-US" altLang="en-US">
                <a:solidFill>
                  <a:srgbClr val="33CC33"/>
                </a:solidFill>
              </a:rPr>
              <a:t>through</a:t>
            </a:r>
            <a:r>
              <a:rPr lang="en-US" altLang="en-US">
                <a:solidFill>
                  <a:srgbClr val="FF0000"/>
                </a:solidFill>
              </a:rPr>
              <a:t> </a:t>
            </a:r>
            <a:r>
              <a:rPr lang="en-US" altLang="en-US"/>
              <a:t>the</a:t>
            </a:r>
            <a:r>
              <a:rPr lang="en-US" altLang="en-US">
                <a:solidFill>
                  <a:srgbClr val="FF0000"/>
                </a:solidFill>
              </a:rPr>
              <a:t> door</a:t>
            </a:r>
          </a:p>
          <a:p>
            <a:pPr lvl="1"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n-US" altLang="en-US">
                <a:solidFill>
                  <a:srgbClr val="FF0000"/>
                </a:solidFill>
              </a:rPr>
              <a:t>				</a:t>
            </a:r>
          </a:p>
          <a:p>
            <a:pPr lvl="1"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n-US" altLang="en-US">
                <a:solidFill>
                  <a:srgbClr val="33CC33"/>
                </a:solidFill>
              </a:rPr>
              <a:t>                    on</a:t>
            </a:r>
            <a:r>
              <a:rPr lang="en-US" altLang="en-US">
                <a:solidFill>
                  <a:srgbClr val="FF0000"/>
                </a:solidFill>
              </a:rPr>
              <a:t> </a:t>
            </a:r>
            <a:r>
              <a:rPr lang="en-US" altLang="en-US"/>
              <a:t>the</a:t>
            </a:r>
            <a:r>
              <a:rPr lang="en-US" altLang="en-US">
                <a:solidFill>
                  <a:srgbClr val="FF0000"/>
                </a:solidFill>
              </a:rPr>
              <a:t> </a:t>
            </a:r>
            <a:r>
              <a:rPr lang="en-US" altLang="en-US"/>
              <a:t>teacher’s</a:t>
            </a:r>
            <a:r>
              <a:rPr lang="en-US" altLang="en-US">
                <a:solidFill>
                  <a:srgbClr val="FF0000"/>
                </a:solidFill>
              </a:rPr>
              <a:t> desk</a:t>
            </a:r>
          </a:p>
        </p:txBody>
      </p:sp>
      <p:sp>
        <p:nvSpPr>
          <p:cNvPr id="48132" name="Rectangle 4">
            <a:extLst>
              <a:ext uri="{FF2B5EF4-FFF2-40B4-BE49-F238E27FC236}">
                <a16:creationId xmlns:a16="http://schemas.microsoft.com/office/drawing/2014/main" id="{8596F3AC-BCDC-4B11-A4B1-18D175E3E78B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10400" y="990600"/>
            <a:ext cx="990600" cy="609600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>
              <a:latin typeface="Arial" panose="020B0604020202020204" pitchFamily="34" charset="0"/>
            </a:endParaRPr>
          </a:p>
        </p:txBody>
      </p:sp>
      <p:pic>
        <p:nvPicPr>
          <p:cNvPr id="115717" name="Picture 5" descr="MC900198474[1]">
            <a:extLst>
              <a:ext uri="{FF2B5EF4-FFF2-40B4-BE49-F238E27FC236}">
                <a16:creationId xmlns:a16="http://schemas.microsoft.com/office/drawing/2014/main" id="{F71C9D1B-9DB6-4C9E-8373-005ACCA5E9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0" y="3505200"/>
            <a:ext cx="1227138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5751" name="Picture 39" descr="MC900233461[1]">
            <a:extLst>
              <a:ext uri="{FF2B5EF4-FFF2-40B4-BE49-F238E27FC236}">
                <a16:creationId xmlns:a16="http://schemas.microsoft.com/office/drawing/2014/main" id="{5564E4AF-B1E9-471B-8F89-A1DCE88FA83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4572000"/>
            <a:ext cx="1173163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5752" name="Picture 40" descr="MC900089042[1]">
            <a:extLst>
              <a:ext uri="{FF2B5EF4-FFF2-40B4-BE49-F238E27FC236}">
                <a16:creationId xmlns:a16="http://schemas.microsoft.com/office/drawing/2014/main" id="{6E9CDAF2-EEB7-4E8C-93EE-ADAD9DD2D73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2800" y="4876800"/>
            <a:ext cx="1204913" cy="1647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57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57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57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57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57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1157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800" decel="100000"/>
                                        <p:tgtEl>
                                          <p:spTgt spid="1157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800" decel="100000" fill="hold"/>
                                        <p:tgtEl>
                                          <p:spTgt spid="11575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800" decel="100000" fill="hold"/>
                                        <p:tgtEl>
                                          <p:spTgt spid="1157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800" decel="100000" fill="hold"/>
                                        <p:tgtEl>
                                          <p:spTgt spid="1157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57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57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>
            <a:extLst>
              <a:ext uri="{FF2B5EF4-FFF2-40B4-BE49-F238E27FC236}">
                <a16:creationId xmlns:a16="http://schemas.microsoft.com/office/drawing/2014/main" id="{B201C477-65CA-4585-A54E-EBA15940306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solidFill>
                  <a:srgbClr val="33CC33"/>
                </a:solidFill>
              </a:rPr>
              <a:t>Prepositional Phrases   PP</a:t>
            </a:r>
          </a:p>
        </p:txBody>
      </p:sp>
      <p:sp>
        <p:nvSpPr>
          <p:cNvPr id="49155" name="Rectangle 3">
            <a:extLst>
              <a:ext uri="{FF2B5EF4-FFF2-40B4-BE49-F238E27FC236}">
                <a16:creationId xmlns:a16="http://schemas.microsoft.com/office/drawing/2014/main" id="{FD7FC7C3-1383-492B-9A59-E4479CD693D2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solidFill>
                  <a:srgbClr val="33CC33"/>
                </a:solidFill>
              </a:rPr>
              <a:t>Preposition </a:t>
            </a:r>
            <a:r>
              <a:rPr lang="en-US" altLang="en-US"/>
              <a:t>is the 1</a:t>
            </a:r>
            <a:r>
              <a:rPr lang="en-US" altLang="en-US" baseline="30000"/>
              <a:t>st</a:t>
            </a:r>
            <a:r>
              <a:rPr lang="en-US" altLang="en-US"/>
              <a:t> word in a prepositional phrase</a:t>
            </a:r>
          </a:p>
          <a:p>
            <a:pPr eaLnBrk="1" hangingPunct="1"/>
            <a:r>
              <a:rPr lang="en-US" altLang="en-US">
                <a:solidFill>
                  <a:srgbClr val="FF0000"/>
                </a:solidFill>
              </a:rPr>
              <a:t>Object of the Preposition</a:t>
            </a:r>
            <a:r>
              <a:rPr lang="en-US" altLang="en-US"/>
              <a:t> is the last word (noun or pronoun) in a prepositional phrase</a:t>
            </a:r>
          </a:p>
        </p:txBody>
      </p:sp>
      <p:sp>
        <p:nvSpPr>
          <p:cNvPr id="49156" name="Rectangle 5">
            <a:extLst>
              <a:ext uri="{FF2B5EF4-FFF2-40B4-BE49-F238E27FC236}">
                <a16:creationId xmlns:a16="http://schemas.microsoft.com/office/drawing/2014/main" id="{1CA9F660-8C91-4405-986B-EF3AFF4171C7}"/>
              </a:ext>
            </a:extLst>
          </p:cNvPr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pPr lvl="1" eaLnBrk="1" hangingPunct="1">
              <a:buFont typeface="Wingdings" panose="05000000000000000000" pitchFamily="2" charset="2"/>
              <a:buNone/>
            </a:pPr>
            <a:r>
              <a:rPr lang="en-US" altLang="en-US">
                <a:solidFill>
                  <a:srgbClr val="33CC33"/>
                </a:solidFill>
              </a:rPr>
              <a:t>up</a:t>
            </a:r>
            <a:r>
              <a:rPr lang="en-US" altLang="en-US"/>
              <a:t> the </a:t>
            </a:r>
            <a:r>
              <a:rPr lang="en-US" altLang="en-US">
                <a:solidFill>
                  <a:srgbClr val="FF0000"/>
                </a:solidFill>
              </a:rPr>
              <a:t>mountain</a:t>
            </a:r>
          </a:p>
          <a:p>
            <a:pPr lvl="1" eaLnBrk="1" hangingPunct="1">
              <a:buFont typeface="Wingdings" panose="05000000000000000000" pitchFamily="2" charset="2"/>
              <a:buNone/>
            </a:pPr>
            <a:endParaRPr lang="en-US" altLang="en-US">
              <a:solidFill>
                <a:srgbClr val="FF0000"/>
              </a:solidFill>
            </a:endParaRPr>
          </a:p>
          <a:p>
            <a:pPr lvl="1" eaLnBrk="1" hangingPunct="1">
              <a:buFont typeface="Wingdings" panose="05000000000000000000" pitchFamily="2" charset="2"/>
              <a:buNone/>
            </a:pPr>
            <a:endParaRPr lang="en-US" altLang="en-US">
              <a:solidFill>
                <a:srgbClr val="FF0000"/>
              </a:solidFill>
            </a:endParaRPr>
          </a:p>
          <a:p>
            <a:pPr lvl="1" eaLnBrk="1" hangingPunct="1">
              <a:buFont typeface="Wingdings" panose="05000000000000000000" pitchFamily="2" charset="2"/>
              <a:buNone/>
            </a:pPr>
            <a:r>
              <a:rPr lang="en-US" altLang="en-US">
                <a:solidFill>
                  <a:srgbClr val="33CC33"/>
                </a:solidFill>
              </a:rPr>
              <a:t>through</a:t>
            </a:r>
            <a:r>
              <a:rPr lang="en-US" altLang="en-US">
                <a:solidFill>
                  <a:srgbClr val="FF0000"/>
                </a:solidFill>
              </a:rPr>
              <a:t> </a:t>
            </a:r>
            <a:r>
              <a:rPr lang="en-US" altLang="en-US"/>
              <a:t>the</a:t>
            </a:r>
            <a:r>
              <a:rPr lang="en-US" altLang="en-US">
                <a:solidFill>
                  <a:srgbClr val="FF0000"/>
                </a:solidFill>
              </a:rPr>
              <a:t> door</a:t>
            </a:r>
          </a:p>
          <a:p>
            <a:pPr lvl="1" eaLnBrk="1" hangingPunct="1">
              <a:buFont typeface="Wingdings" panose="05000000000000000000" pitchFamily="2" charset="2"/>
              <a:buNone/>
            </a:pPr>
            <a:endParaRPr lang="en-US" altLang="en-US">
              <a:solidFill>
                <a:srgbClr val="FF0000"/>
              </a:solidFill>
            </a:endParaRPr>
          </a:p>
          <a:p>
            <a:pPr lvl="1" eaLnBrk="1" hangingPunct="1">
              <a:buFont typeface="Wingdings" panose="05000000000000000000" pitchFamily="2" charset="2"/>
              <a:buNone/>
            </a:pPr>
            <a:endParaRPr lang="en-US" altLang="en-US">
              <a:solidFill>
                <a:srgbClr val="FF0000"/>
              </a:solidFill>
            </a:endParaRPr>
          </a:p>
          <a:p>
            <a:pPr lvl="1" eaLnBrk="1" hangingPunct="1">
              <a:buFont typeface="Wingdings" panose="05000000000000000000" pitchFamily="2" charset="2"/>
              <a:buNone/>
            </a:pPr>
            <a:r>
              <a:rPr lang="en-US" altLang="en-US">
                <a:solidFill>
                  <a:srgbClr val="33CC33"/>
                </a:solidFill>
              </a:rPr>
              <a:t>under</a:t>
            </a:r>
            <a:r>
              <a:rPr lang="en-US" altLang="en-US">
                <a:solidFill>
                  <a:srgbClr val="FF0000"/>
                </a:solidFill>
              </a:rPr>
              <a:t> </a:t>
            </a:r>
            <a:r>
              <a:rPr lang="en-US" altLang="en-US"/>
              <a:t>the</a:t>
            </a:r>
            <a:r>
              <a:rPr lang="en-US" altLang="en-US">
                <a:solidFill>
                  <a:srgbClr val="FF0000"/>
                </a:solidFill>
              </a:rPr>
              <a:t> desk</a:t>
            </a:r>
          </a:p>
        </p:txBody>
      </p:sp>
      <p:sp>
        <p:nvSpPr>
          <p:cNvPr id="49157" name="Text Box 4">
            <a:extLst>
              <a:ext uri="{FF2B5EF4-FFF2-40B4-BE49-F238E27FC236}">
                <a16:creationId xmlns:a16="http://schemas.microsoft.com/office/drawing/2014/main" id="{EFD0217F-AC24-4B39-869B-1621E1A0520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90600" y="5181600"/>
            <a:ext cx="75438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endParaRPr lang="en-US" altLang="en-US" sz="1800">
              <a:latin typeface="Arial" panose="020B0604020202020204" pitchFamily="34" charset="0"/>
            </a:endParaRPr>
          </a:p>
        </p:txBody>
      </p:sp>
      <p:sp>
        <p:nvSpPr>
          <p:cNvPr id="117766" name="Text Box 6">
            <a:extLst>
              <a:ext uri="{FF2B5EF4-FFF2-40B4-BE49-F238E27FC236}">
                <a16:creationId xmlns:a16="http://schemas.microsoft.com/office/drawing/2014/main" id="{EE83D714-FE31-4BCF-AD3F-BC6C60F5FBE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95400" y="6172200"/>
            <a:ext cx="6781800" cy="369888"/>
          </a:xfrm>
          <a:prstGeom prst="rect">
            <a:avLst/>
          </a:prstGeom>
          <a:noFill/>
          <a:ln w="38100">
            <a:solidFill>
              <a:schemeClr val="hlink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1800" i="1">
                <a:latin typeface="Arial" panose="020B0604020202020204" pitchFamily="34" charset="0"/>
              </a:rPr>
              <a:t>Remember: Prepositional phrases NEVER contain verbs!</a:t>
            </a:r>
          </a:p>
        </p:txBody>
      </p:sp>
      <p:sp>
        <p:nvSpPr>
          <p:cNvPr id="49159" name="Rectangle 7">
            <a:extLst>
              <a:ext uri="{FF2B5EF4-FFF2-40B4-BE49-F238E27FC236}">
                <a16:creationId xmlns:a16="http://schemas.microsoft.com/office/drawing/2014/main" id="{C2A97B0D-3DEB-494C-B2E7-FD421789597E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81800" y="914400"/>
            <a:ext cx="1066800" cy="762000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11776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7766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>
            <a:extLst>
              <a:ext uri="{FF2B5EF4-FFF2-40B4-BE49-F238E27FC236}">
                <a16:creationId xmlns:a16="http://schemas.microsoft.com/office/drawing/2014/main" id="{3628237A-504E-43EC-BE50-40D673B1A60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4800">
                <a:solidFill>
                  <a:srgbClr val="33CC33"/>
                </a:solidFill>
                <a:latin typeface="Stylus" pitchFamily="2" charset="0"/>
              </a:rPr>
              <a:t>Improper Prepositions</a:t>
            </a:r>
          </a:p>
        </p:txBody>
      </p:sp>
      <p:sp>
        <p:nvSpPr>
          <p:cNvPr id="50179" name="Rectangle 3">
            <a:extLst>
              <a:ext uri="{FF2B5EF4-FFF2-40B4-BE49-F238E27FC236}">
                <a16:creationId xmlns:a16="http://schemas.microsoft.com/office/drawing/2014/main" id="{179F7C2B-0B70-495D-9751-DAEAFC25F410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990600" y="1828800"/>
            <a:ext cx="7391400" cy="1676400"/>
          </a:xfrm>
        </p:spPr>
        <p:txBody>
          <a:bodyPr/>
          <a:lstStyle/>
          <a:p>
            <a:pPr marL="609600" indent="-609600" eaLnBrk="1" hangingPunct="1"/>
            <a:r>
              <a:rPr lang="en-US" altLang="en-US"/>
              <a:t>What is wrong with these sentences?</a:t>
            </a:r>
          </a:p>
          <a:p>
            <a:pPr marL="990600" lvl="1" indent="-533400" eaLnBrk="1" hangingPunct="1">
              <a:buFont typeface="Wingdings" panose="05000000000000000000" pitchFamily="2" charset="2"/>
              <a:buAutoNum type="arabicPeriod"/>
            </a:pPr>
            <a:r>
              <a:rPr lang="en-US" altLang="en-US"/>
              <a:t>What channel are you on?</a:t>
            </a:r>
          </a:p>
          <a:p>
            <a:pPr marL="990600" lvl="1" indent="-533400" eaLnBrk="1" hangingPunct="1">
              <a:buFont typeface="Wingdings" panose="05000000000000000000" pitchFamily="2" charset="2"/>
              <a:buAutoNum type="arabicPeriod"/>
            </a:pPr>
            <a:r>
              <a:rPr lang="en-US" altLang="en-US"/>
              <a:t>Whom are you going with?</a:t>
            </a:r>
          </a:p>
          <a:p>
            <a:pPr marL="990600" lvl="1" indent="-533400" eaLnBrk="1" hangingPunct="1">
              <a:buFont typeface="Wingdings" panose="05000000000000000000" pitchFamily="2" charset="2"/>
              <a:buAutoNum type="arabicPeriod"/>
            </a:pPr>
            <a:endParaRPr lang="en-US" altLang="en-US"/>
          </a:p>
        </p:txBody>
      </p:sp>
      <p:sp>
        <p:nvSpPr>
          <p:cNvPr id="50180" name="Rectangle 4">
            <a:extLst>
              <a:ext uri="{FF2B5EF4-FFF2-40B4-BE49-F238E27FC236}">
                <a16:creationId xmlns:a16="http://schemas.microsoft.com/office/drawing/2014/main" id="{FD109078-19C5-4055-AEEF-23656B9A0E30}"/>
              </a:ext>
            </a:extLst>
          </p:cNvPr>
          <p:cNvSpPr>
            <a:spLocks noGrp="1" noChangeArrowheads="1"/>
          </p:cNvSpPr>
          <p:nvPr>
            <p:ph type="body" sz="half" idx="2"/>
          </p:nvPr>
        </p:nvSpPr>
        <p:spPr>
          <a:xfrm>
            <a:off x="457200" y="3962400"/>
            <a:ext cx="8686800" cy="1676400"/>
          </a:xfrm>
        </p:spPr>
        <p:txBody>
          <a:bodyPr/>
          <a:lstStyle/>
          <a:p>
            <a:pPr marL="533400" indent="-533400" eaLnBrk="1" hangingPunct="1"/>
            <a:r>
              <a:rPr lang="en-US" altLang="en-US"/>
              <a:t>Prepositions MUST BE in prepositional phrases!</a:t>
            </a:r>
          </a:p>
          <a:p>
            <a:pPr marL="1295400" lvl="2" indent="-381000" eaLnBrk="1" hangingPunct="1">
              <a:buFont typeface="Wingdings" panose="05000000000000000000" pitchFamily="2" charset="2"/>
              <a:buAutoNum type="arabicPeriod"/>
            </a:pPr>
            <a:r>
              <a:rPr lang="en-US" altLang="en-US" sz="2400"/>
              <a:t>You are on what channel?</a:t>
            </a:r>
          </a:p>
          <a:p>
            <a:pPr marL="1295400" lvl="2" indent="-381000" eaLnBrk="1" hangingPunct="1">
              <a:buFont typeface="Wingdings" panose="05000000000000000000" pitchFamily="2" charset="2"/>
              <a:buAutoNum type="arabicPeriod"/>
            </a:pPr>
            <a:r>
              <a:rPr lang="en-US" altLang="en-US" sz="2400"/>
              <a:t>You are going with whom?</a:t>
            </a:r>
          </a:p>
          <a:p>
            <a:pPr marL="533400" indent="-533400" eaLnBrk="1" hangingPunct="1"/>
            <a:endParaRPr lang="en-US" altLang="en-US" sz="2400"/>
          </a:p>
        </p:txBody>
      </p:sp>
      <p:sp>
        <p:nvSpPr>
          <p:cNvPr id="50181" name="Rectangle 5">
            <a:extLst>
              <a:ext uri="{FF2B5EF4-FFF2-40B4-BE49-F238E27FC236}">
                <a16:creationId xmlns:a16="http://schemas.microsoft.com/office/drawing/2014/main" id="{4A369D38-1DDC-47B5-93E0-B9E739F9B90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71800" y="4495800"/>
            <a:ext cx="2286000" cy="381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>
              <a:latin typeface="Arial" panose="020B0604020202020204" pitchFamily="34" charset="0"/>
            </a:endParaRPr>
          </a:p>
        </p:txBody>
      </p:sp>
      <p:sp>
        <p:nvSpPr>
          <p:cNvPr id="50182" name="Rectangle 6">
            <a:extLst>
              <a:ext uri="{FF2B5EF4-FFF2-40B4-BE49-F238E27FC236}">
                <a16:creationId xmlns:a16="http://schemas.microsoft.com/office/drawing/2014/main" id="{597E5D76-A37C-4666-B446-890B0E58461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33800" y="4953000"/>
            <a:ext cx="1600200" cy="381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>
              <a:latin typeface="Arial" panose="020B0604020202020204" pitchFamily="34" charset="0"/>
            </a:endParaRPr>
          </a:p>
        </p:txBody>
      </p:sp>
      <p:pic>
        <p:nvPicPr>
          <p:cNvPr id="77831" name="Picture 7" descr="MC900232276[1]">
            <a:extLst>
              <a:ext uri="{FF2B5EF4-FFF2-40B4-BE49-F238E27FC236}">
                <a16:creationId xmlns:a16="http://schemas.microsoft.com/office/drawing/2014/main" id="{B39AB691-35AC-45FE-992D-34A80D3E837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887425">
            <a:off x="228600" y="5257800"/>
            <a:ext cx="1527175" cy="1414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7832" name="Picture 8" descr="MC900433161[1]">
            <a:extLst>
              <a:ext uri="{FF2B5EF4-FFF2-40B4-BE49-F238E27FC236}">
                <a16:creationId xmlns:a16="http://schemas.microsoft.com/office/drawing/2014/main" id="{17B0DCD0-4411-4E20-B5F2-54AEFAA59B3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7570">
            <a:off x="7162800" y="2362200"/>
            <a:ext cx="1600200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7833" name="Picture 9" descr="MC900232276[1]">
            <a:extLst>
              <a:ext uri="{FF2B5EF4-FFF2-40B4-BE49-F238E27FC236}">
                <a16:creationId xmlns:a16="http://schemas.microsoft.com/office/drawing/2014/main" id="{D3DF8291-B4D3-41C9-8310-7BFF32FB47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69281">
            <a:off x="6858000" y="5181600"/>
            <a:ext cx="1527175" cy="1414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500" fill="hold"/>
                                        <p:tgtEl>
                                          <p:spTgt spid="7783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7" dur="500" fill="hold"/>
                                        <p:tgtEl>
                                          <p:spTgt spid="7783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8" dur="500" fill="hold"/>
                                        <p:tgtEl>
                                          <p:spTgt spid="7783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500" fill="hold"/>
                                        <p:tgtEl>
                                          <p:spTgt spid="7783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0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" dur="1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778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" dur="1000" fill="hold">
                                          <p:stCondLst>
                                            <p:cond delay="2000"/>
                                          </p:stCondLst>
                                        </p:cTn>
                                        <p:tgtEl>
                                          <p:spTgt spid="778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1000" fill="hold">
                                          <p:stCondLst>
                                            <p:cond delay="3000"/>
                                          </p:stCondLst>
                                        </p:cTn>
                                        <p:tgtEl>
                                          <p:spTgt spid="778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" dur="1000" fill="hold">
                                          <p:stCondLst>
                                            <p:cond delay="4000"/>
                                          </p:stCondLst>
                                        </p:cTn>
                                        <p:tgtEl>
                                          <p:spTgt spid="778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4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8" dur="2850" fill="hold">
                                          <p:stCondLst>
                                            <p:cond delay="150"/>
                                          </p:stCondLst>
                                        </p:cTn>
                                        <p:tgtEl>
                                          <p:spTgt spid="7783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9" dur="2850" fill="hold">
                                          <p:stCondLst>
                                            <p:cond delay="150"/>
                                          </p:stCondLst>
                                        </p:cTn>
                                        <p:tgtEl>
                                          <p:spTgt spid="7783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0" dur="2850" fill="hold">
                                          <p:stCondLst>
                                            <p:cond delay="150"/>
                                          </p:stCondLst>
                                        </p:cTn>
                                        <p:tgtEl>
                                          <p:spTgt spid="7783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1" dur="2850" fill="hold">
                                          <p:stCondLst>
                                            <p:cond delay="150"/>
                                          </p:stCondLst>
                                        </p:cTn>
                                        <p:tgtEl>
                                          <p:spTgt spid="7783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Scale>
                                      <p:cBhvr>
                                        <p:cTn id="22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31"/>
                                        </p:tgtEl>
                                      </p:cBhvr>
                                      <p:from x="100000" y="100000"/>
                                      <p:to x="100000" y="5000"/>
                                    </p:animScale>
                                    <p:animScale>
                                      <p:cBhvr>
                                        <p:cTn id="23" dur="3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77831"/>
                                        </p:tgtEl>
                                      </p:cBhvr>
                                      <p:from x="100000" y="5000"/>
                                      <p:to x="120000" y="150000"/>
                                    </p:animScale>
                                    <p:animScale>
                                      <p:cBhvr>
                                        <p:cTn id="24" dur="900" fill="hold">
                                          <p:stCondLst>
                                            <p:cond delay="2100"/>
                                          </p:stCondLst>
                                        </p:cTn>
                                        <p:tgtEl>
                                          <p:spTgt spid="77831"/>
                                        </p:tgtEl>
                                      </p:cBhvr>
                                      <p:to x="12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4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8" dur="2850" fill="hold">
                                          <p:stCondLst>
                                            <p:cond delay="150"/>
                                          </p:stCondLst>
                                        </p:cTn>
                                        <p:tgtEl>
                                          <p:spTgt spid="7783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29" dur="2850" fill="hold">
                                          <p:stCondLst>
                                            <p:cond delay="150"/>
                                          </p:stCondLst>
                                        </p:cTn>
                                        <p:tgtEl>
                                          <p:spTgt spid="7783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0" dur="2850" fill="hold">
                                          <p:stCondLst>
                                            <p:cond delay="150"/>
                                          </p:stCondLst>
                                        </p:cTn>
                                        <p:tgtEl>
                                          <p:spTgt spid="7783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1" dur="2850" fill="hold">
                                          <p:stCondLst>
                                            <p:cond delay="150"/>
                                          </p:stCondLst>
                                        </p:cTn>
                                        <p:tgtEl>
                                          <p:spTgt spid="7783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Scale>
                                      <p:cBhvr>
                                        <p:cTn id="32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33"/>
                                        </p:tgtEl>
                                      </p:cBhvr>
                                      <p:from x="100000" y="100000"/>
                                      <p:to x="100000" y="5000"/>
                                    </p:animScale>
                                    <p:animScale>
                                      <p:cBhvr>
                                        <p:cTn id="33" dur="3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77833"/>
                                        </p:tgtEl>
                                      </p:cBhvr>
                                      <p:from x="100000" y="5000"/>
                                      <p:to x="120000" y="150000"/>
                                    </p:animScale>
                                    <p:animScale>
                                      <p:cBhvr>
                                        <p:cTn id="34" dur="900" fill="hold">
                                          <p:stCondLst>
                                            <p:cond delay="2100"/>
                                          </p:stCondLst>
                                        </p:cTn>
                                        <p:tgtEl>
                                          <p:spTgt spid="77833"/>
                                        </p:tgtEl>
                                      </p:cBhvr>
                                      <p:to x="12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>
            <a:extLst>
              <a:ext uri="{FF2B5EF4-FFF2-40B4-BE49-F238E27FC236}">
                <a16:creationId xmlns:a16="http://schemas.microsoft.com/office/drawing/2014/main" id="{64910EA9-3B97-4DC2-BFB3-5BA68B8E1A9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solidFill>
                  <a:srgbClr val="33CC33"/>
                </a:solidFill>
              </a:rPr>
              <a:t>Prepositions   PP</a:t>
            </a:r>
          </a:p>
        </p:txBody>
      </p:sp>
      <p:sp>
        <p:nvSpPr>
          <p:cNvPr id="51203" name="Rectangle 3">
            <a:extLst>
              <a:ext uri="{FF2B5EF4-FFF2-40B4-BE49-F238E27FC236}">
                <a16:creationId xmlns:a16="http://schemas.microsoft.com/office/drawing/2014/main" id="{D36E9C20-661C-4DEE-91BF-A91538F62E1F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762000" y="2057400"/>
            <a:ext cx="3810000" cy="4114800"/>
          </a:xfrm>
          <a:noFill/>
          <a:ln w="57150">
            <a:solidFill>
              <a:schemeClr val="folHlink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en-US" altLang="en-US" sz="2400"/>
              <a:t>Some prepositions cannot be easily related to the mountain, such as </a:t>
            </a:r>
          </a:p>
          <a:p>
            <a:pPr lvl="1" eaLnBrk="1" hangingPunct="1"/>
            <a:r>
              <a:rPr lang="en-US" altLang="en-US" sz="2000"/>
              <a:t>of</a:t>
            </a:r>
          </a:p>
          <a:p>
            <a:pPr lvl="1" eaLnBrk="1" hangingPunct="1"/>
            <a:r>
              <a:rPr lang="en-US" altLang="en-US" sz="2000"/>
              <a:t>with</a:t>
            </a:r>
          </a:p>
          <a:p>
            <a:pPr lvl="1" eaLnBrk="1" hangingPunct="1"/>
            <a:r>
              <a:rPr lang="en-US" altLang="en-US" sz="2000"/>
              <a:t>about</a:t>
            </a:r>
          </a:p>
          <a:p>
            <a:pPr lvl="1" eaLnBrk="1" hangingPunct="1"/>
            <a:r>
              <a:rPr lang="en-US" altLang="en-US" sz="2000"/>
              <a:t>from</a:t>
            </a:r>
          </a:p>
          <a:p>
            <a:pPr lvl="1" eaLnBrk="1" hangingPunct="1"/>
            <a:r>
              <a:rPr lang="en-US" altLang="en-US" sz="2000"/>
              <a:t>as</a:t>
            </a:r>
          </a:p>
          <a:p>
            <a:pPr lvl="1" eaLnBrk="1" hangingPunct="1"/>
            <a:endParaRPr lang="en-US" altLang="en-US" sz="2000"/>
          </a:p>
        </p:txBody>
      </p:sp>
      <p:sp>
        <p:nvSpPr>
          <p:cNvPr id="51204" name="Rectangle 5">
            <a:extLst>
              <a:ext uri="{FF2B5EF4-FFF2-40B4-BE49-F238E27FC236}">
                <a16:creationId xmlns:a16="http://schemas.microsoft.com/office/drawing/2014/main" id="{A97BB3F0-C4D5-4DE3-BBE6-0FE32265610B}"/>
              </a:ext>
            </a:extLst>
          </p:cNvPr>
          <p:cNvSpPr>
            <a:spLocks noGrp="1" noChangeArrowheads="1"/>
          </p:cNvSpPr>
          <p:nvPr>
            <p:ph type="body" sz="half" idx="2"/>
          </p:nvPr>
        </p:nvSpPr>
        <p:spPr>
          <a:xfrm>
            <a:off x="5029200" y="2057400"/>
            <a:ext cx="3810000" cy="4114800"/>
          </a:xfrm>
          <a:noFill/>
          <a:ln w="57150">
            <a:solidFill>
              <a:schemeClr val="folHlink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en-US" altLang="en-US" sz="2400"/>
              <a:t>Some prepositions are made up of 2 or more words, such as</a:t>
            </a: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en-US" altLang="en-US" sz="2400"/>
              <a:t> </a:t>
            </a:r>
          </a:p>
          <a:p>
            <a:pPr lvl="1" eaLnBrk="1" hangingPunct="1"/>
            <a:r>
              <a:rPr lang="en-US" altLang="en-US" sz="2000"/>
              <a:t>according to</a:t>
            </a:r>
          </a:p>
          <a:p>
            <a:pPr lvl="1" eaLnBrk="1" hangingPunct="1"/>
            <a:r>
              <a:rPr lang="en-US" altLang="en-US" sz="2000"/>
              <a:t> in between</a:t>
            </a:r>
          </a:p>
          <a:p>
            <a:pPr lvl="1" eaLnBrk="1" hangingPunct="1"/>
            <a:r>
              <a:rPr lang="en-US" altLang="en-US" sz="2000"/>
              <a:t> in spite of</a:t>
            </a:r>
          </a:p>
          <a:p>
            <a:pPr lvl="1" eaLnBrk="1" hangingPunct="1"/>
            <a:r>
              <a:rPr lang="en-US" altLang="en-US" sz="2000"/>
              <a:t>on top of</a:t>
            </a:r>
          </a:p>
          <a:p>
            <a:pPr lvl="1" eaLnBrk="1" hangingPunct="1"/>
            <a:r>
              <a:rPr lang="en-US" altLang="en-US" sz="2000"/>
              <a:t>in addition to</a:t>
            </a:r>
          </a:p>
          <a:p>
            <a:pPr lvl="1" eaLnBrk="1" hangingPunct="1"/>
            <a:endParaRPr lang="en-US" altLang="en-US" sz="2000"/>
          </a:p>
          <a:p>
            <a:pPr eaLnBrk="1" hangingPunct="1"/>
            <a:endParaRPr lang="en-US" altLang="en-US" sz="2400"/>
          </a:p>
        </p:txBody>
      </p:sp>
      <p:sp>
        <p:nvSpPr>
          <p:cNvPr id="51205" name="Rectangle 4">
            <a:extLst>
              <a:ext uri="{FF2B5EF4-FFF2-40B4-BE49-F238E27FC236}">
                <a16:creationId xmlns:a16="http://schemas.microsoft.com/office/drawing/2014/main" id="{E1684089-1464-42AD-9787-6498BD47139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0" y="990600"/>
            <a:ext cx="990600" cy="609600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>
              <a:latin typeface="Arial" panose="020B0604020202020204" pitchFamily="34" charset="0"/>
            </a:endParaRPr>
          </a:p>
        </p:txBody>
      </p:sp>
      <p:pic>
        <p:nvPicPr>
          <p:cNvPr id="70666" name="Picture 10" descr="MC900434411[1]">
            <a:extLst>
              <a:ext uri="{FF2B5EF4-FFF2-40B4-BE49-F238E27FC236}">
                <a16:creationId xmlns:a16="http://schemas.microsoft.com/office/drawing/2014/main" id="{9D879381-CBD3-48BD-BE01-2593899FB0E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0400" y="152400"/>
            <a:ext cx="1625600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7066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>
            <a:extLst>
              <a:ext uri="{FF2B5EF4-FFF2-40B4-BE49-F238E27FC236}">
                <a16:creationId xmlns:a16="http://schemas.microsoft.com/office/drawing/2014/main" id="{63A65BE2-7990-4502-A1A7-A664BADFD60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solidFill>
                  <a:srgbClr val="33CC33"/>
                </a:solidFill>
              </a:rPr>
              <a:t>Prepositions   PP</a:t>
            </a:r>
          </a:p>
        </p:txBody>
      </p:sp>
      <p:sp>
        <p:nvSpPr>
          <p:cNvPr id="52227" name="Rectangle 3">
            <a:extLst>
              <a:ext uri="{FF2B5EF4-FFF2-40B4-BE49-F238E27FC236}">
                <a16:creationId xmlns:a16="http://schemas.microsoft.com/office/drawing/2014/main" id="{69562425-113D-4790-ACC5-C70D17DDA61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52400" y="2057400"/>
            <a:ext cx="8839200" cy="4648200"/>
          </a:xfrm>
        </p:spPr>
        <p:txBody>
          <a:bodyPr/>
          <a:lstStyle/>
          <a:p>
            <a:pPr eaLnBrk="1" hangingPunct="1">
              <a:buFont typeface="Wingdings" panose="05000000000000000000" pitchFamily="2" charset="2"/>
              <a:buNone/>
            </a:pPr>
            <a:r>
              <a:rPr lang="en-US" altLang="en-US" sz="2000">
                <a:solidFill>
                  <a:srgbClr val="3366FF"/>
                </a:solidFill>
              </a:rPr>
              <a:t>Common Prepositions:</a:t>
            </a: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en-US" altLang="en-US" sz="2000"/>
              <a:t>aboard		before		down		of	      throughout</a:t>
            </a: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en-US" altLang="en-US" sz="2000"/>
              <a:t>about		behind		during		on		to</a:t>
            </a: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en-US" altLang="en-US" sz="2000"/>
              <a:t>above		below		except		onto		toward</a:t>
            </a: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en-US" altLang="en-US" sz="2000"/>
              <a:t>across		beneath		for		opposite	under</a:t>
            </a: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en-US" altLang="en-US" sz="2000"/>
              <a:t>after		beside		from		out	      underneath</a:t>
            </a: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en-US" altLang="en-US" sz="2000"/>
              <a:t>against		besides		in		outside		until</a:t>
            </a: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en-US" altLang="en-US" sz="2000"/>
              <a:t>along		between	inside		over		up</a:t>
            </a: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en-US" altLang="en-US" sz="2000"/>
              <a:t>among		beyond		into		past		upon</a:t>
            </a: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en-US" altLang="en-US" sz="2000"/>
              <a:t>around		but (except)	like		since		with</a:t>
            </a: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en-US" altLang="en-US" sz="2000"/>
              <a:t>as			by		near		through		within</a:t>
            </a: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en-US" altLang="en-US" sz="2000"/>
              <a:t>at</a:t>
            </a:r>
          </a:p>
        </p:txBody>
      </p:sp>
      <p:sp>
        <p:nvSpPr>
          <p:cNvPr id="52228" name="Rectangle 4">
            <a:extLst>
              <a:ext uri="{FF2B5EF4-FFF2-40B4-BE49-F238E27FC236}">
                <a16:creationId xmlns:a16="http://schemas.microsoft.com/office/drawing/2014/main" id="{51D95FE5-276C-46FA-B1E2-493E1696AE2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0" y="990600"/>
            <a:ext cx="914400" cy="609600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>
              <a:latin typeface="Arial" panose="020B0604020202020204" pitchFamily="34" charset="0"/>
            </a:endParaRPr>
          </a:p>
        </p:txBody>
      </p:sp>
      <p:pic>
        <p:nvPicPr>
          <p:cNvPr id="52229" name="Picture 18" descr="MC900324776[1]">
            <a:extLst>
              <a:ext uri="{FF2B5EF4-FFF2-40B4-BE49-F238E27FC236}">
                <a16:creationId xmlns:a16="http://schemas.microsoft.com/office/drawing/2014/main" id="{000A4775-9A8C-4848-90E2-ABB2EF50272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2800" y="152400"/>
            <a:ext cx="1558925" cy="1812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comb/>
  </p:transition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>
            <a:extLst>
              <a:ext uri="{FF2B5EF4-FFF2-40B4-BE49-F238E27FC236}">
                <a16:creationId xmlns:a16="http://schemas.microsoft.com/office/drawing/2014/main" id="{F999284B-5549-4993-8591-65003CA0E41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solidFill>
                  <a:srgbClr val="33CC33"/>
                </a:solidFill>
              </a:rPr>
              <a:t>Prepositions</a:t>
            </a:r>
          </a:p>
        </p:txBody>
      </p:sp>
      <p:sp>
        <p:nvSpPr>
          <p:cNvPr id="53251" name="Rectangle 3">
            <a:extLst>
              <a:ext uri="{FF2B5EF4-FFF2-40B4-BE49-F238E27FC236}">
                <a16:creationId xmlns:a16="http://schemas.microsoft.com/office/drawing/2014/main" id="{078F1EAF-0729-4C99-BA4B-A75CF17C2F9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62000" y="2017713"/>
            <a:ext cx="8193088" cy="4114800"/>
          </a:xfrm>
          <a:noFill/>
        </p:spPr>
        <p:txBody>
          <a:bodyPr/>
          <a:lstStyle/>
          <a:p>
            <a:pPr eaLnBrk="1" hangingPunct="1">
              <a:buFont typeface="Wingdings" panose="05000000000000000000" pitchFamily="2" charset="2"/>
              <a:buNone/>
            </a:pPr>
            <a:r>
              <a:rPr lang="en-US" altLang="en-US">
                <a:solidFill>
                  <a:srgbClr val="3366FF"/>
                </a:solidFill>
              </a:rPr>
              <a:t>Multi-word prepositions</a:t>
            </a:r>
          </a:p>
          <a:p>
            <a:pPr eaLnBrk="1" hangingPunct="1">
              <a:buFont typeface="Wingdings" panose="05000000000000000000" pitchFamily="2" charset="2"/>
              <a:buNone/>
            </a:pPr>
            <a:endParaRPr lang="en-US" altLang="en-US" sz="2800"/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en-US" altLang="en-US" sz="2800"/>
              <a:t>according to	because of 		in spite of</a:t>
            </a: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en-US" altLang="en-US" sz="2800"/>
              <a:t>across from	except for		instead of</a:t>
            </a: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en-US" altLang="en-US" sz="2800"/>
              <a:t>along with		in front of		on top of</a:t>
            </a: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en-US" altLang="en-US" sz="2800"/>
              <a:t>aside from		in place of		on account of</a:t>
            </a: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en-US" altLang="en-US" sz="2800"/>
              <a:t>				in addition to</a:t>
            </a:r>
          </a:p>
          <a:p>
            <a:pPr eaLnBrk="1" hangingPunct="1">
              <a:buFont typeface="Wingdings" panose="05000000000000000000" pitchFamily="2" charset="2"/>
              <a:buNone/>
            </a:pPr>
            <a:endParaRPr lang="en-US" altLang="en-US" sz="2800"/>
          </a:p>
          <a:p>
            <a:pPr eaLnBrk="1" hangingPunct="1">
              <a:buFont typeface="Wingdings" panose="05000000000000000000" pitchFamily="2" charset="2"/>
              <a:buNone/>
            </a:pPr>
            <a:endParaRPr lang="en-US" altLang="en-US" sz="2800">
              <a:solidFill>
                <a:srgbClr val="3366FF"/>
              </a:solidFill>
            </a:endParaRPr>
          </a:p>
          <a:p>
            <a:pPr eaLnBrk="1" hangingPunct="1">
              <a:buFont typeface="Wingdings" panose="05000000000000000000" pitchFamily="2" charset="2"/>
              <a:buNone/>
            </a:pPr>
            <a:endParaRPr lang="en-US" altLang="en-US">
              <a:solidFill>
                <a:srgbClr val="3366FF"/>
              </a:solidFill>
            </a:endParaRPr>
          </a:p>
          <a:p>
            <a:pPr eaLnBrk="1" hangingPunct="1">
              <a:buFont typeface="Wingdings" panose="05000000000000000000" pitchFamily="2" charset="2"/>
              <a:buNone/>
            </a:pPr>
            <a:endParaRPr lang="en-US" altLang="en-US">
              <a:solidFill>
                <a:srgbClr val="3366FF"/>
              </a:solidFill>
            </a:endParaRPr>
          </a:p>
        </p:txBody>
      </p:sp>
      <p:pic>
        <p:nvPicPr>
          <p:cNvPr id="53252" name="Picture 6" descr="MC900197671[1]">
            <a:extLst>
              <a:ext uri="{FF2B5EF4-FFF2-40B4-BE49-F238E27FC236}">
                <a16:creationId xmlns:a16="http://schemas.microsoft.com/office/drawing/2014/main" id="{156D7B4B-900B-4E56-A855-A4ED5BCC0F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4200" y="533400"/>
            <a:ext cx="1831975" cy="187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comb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4">
            <a:extLst>
              <a:ext uri="{FF2B5EF4-FFF2-40B4-BE49-F238E27FC236}">
                <a16:creationId xmlns:a16="http://schemas.microsoft.com/office/drawing/2014/main" id="{93E2A2A4-4BBC-480B-BF9F-3B38192FB77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solidFill>
                  <a:srgbClr val="FF0000"/>
                </a:solidFill>
              </a:rPr>
              <a:t>Nouns</a:t>
            </a:r>
          </a:p>
        </p:txBody>
      </p:sp>
      <p:sp>
        <p:nvSpPr>
          <p:cNvPr id="18435" name="Rectangle 5">
            <a:extLst>
              <a:ext uri="{FF2B5EF4-FFF2-40B4-BE49-F238E27FC236}">
                <a16:creationId xmlns:a16="http://schemas.microsoft.com/office/drawing/2014/main" id="{A54C7381-0686-4CC7-85CB-201D6F9F4AA4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838200" y="2209800"/>
            <a:ext cx="1981200" cy="3048000"/>
          </a:xfrm>
          <a:noFill/>
          <a:ln w="57150" cap="flat">
            <a:solidFill>
              <a:schemeClr val="hlink"/>
            </a:solidFill>
            <a:prstDash val="lgDashDotDot"/>
            <a:miter lim="800000"/>
            <a:headEnd/>
            <a:tailEnd/>
          </a:ln>
        </p:spPr>
        <p:txBody>
          <a:bodyPr/>
          <a:lstStyle/>
          <a:p>
            <a:pPr algn="ctr"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endParaRPr lang="en-US" altLang="en-US" sz="2000"/>
          </a:p>
          <a:p>
            <a:pPr algn="ctr"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en-US" altLang="en-US" sz="2000"/>
              <a:t>Can be </a:t>
            </a: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endParaRPr lang="en-US" altLang="en-US" sz="2000"/>
          </a:p>
          <a:p>
            <a:pPr algn="ctr"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en-US" altLang="en-US" sz="2000">
                <a:solidFill>
                  <a:srgbClr val="FF0000"/>
                </a:solidFill>
              </a:rPr>
              <a:t>Common </a:t>
            </a:r>
          </a:p>
          <a:p>
            <a:pPr algn="ctr"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endParaRPr lang="en-US" altLang="en-US" sz="2000">
              <a:solidFill>
                <a:srgbClr val="FF0000"/>
              </a:solidFill>
            </a:endParaRPr>
          </a:p>
          <a:p>
            <a:pPr algn="ctr"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en-US" altLang="en-US" sz="2000"/>
              <a:t>or</a:t>
            </a:r>
          </a:p>
          <a:p>
            <a:pPr algn="ctr"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endParaRPr lang="en-US" altLang="en-US" sz="2000"/>
          </a:p>
          <a:p>
            <a:pPr algn="ctr"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en-US" altLang="en-US" sz="2000">
                <a:solidFill>
                  <a:srgbClr val="FF0000"/>
                </a:solidFill>
              </a:rPr>
              <a:t>Proper</a:t>
            </a:r>
            <a:r>
              <a:rPr lang="en-US" altLang="en-US" sz="2000"/>
              <a:t>*</a:t>
            </a:r>
          </a:p>
        </p:txBody>
      </p:sp>
      <p:sp>
        <p:nvSpPr>
          <p:cNvPr id="18436" name="Rectangle 6">
            <a:extLst>
              <a:ext uri="{FF2B5EF4-FFF2-40B4-BE49-F238E27FC236}">
                <a16:creationId xmlns:a16="http://schemas.microsoft.com/office/drawing/2014/main" id="{394D3532-979D-4B01-B351-4EB554FBE9DA}"/>
              </a:ext>
            </a:extLst>
          </p:cNvPr>
          <p:cNvSpPr>
            <a:spLocks noGrp="1" noChangeArrowheads="1"/>
          </p:cNvSpPr>
          <p:nvPr>
            <p:ph type="body" sz="half" idx="2"/>
          </p:nvPr>
        </p:nvSpPr>
        <p:spPr>
          <a:xfrm>
            <a:off x="3276600" y="2286000"/>
            <a:ext cx="5110163" cy="2909888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en-US" altLang="en-US" sz="2000"/>
              <a:t>Examples:</a:t>
            </a: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endParaRPr lang="en-US" altLang="en-US" sz="2000"/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en-US" altLang="en-US" sz="2000"/>
              <a:t>girl, boy, town, school, subject, state, country</a:t>
            </a: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endParaRPr lang="en-US" altLang="en-US" sz="2000"/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endParaRPr lang="en-US" altLang="en-US" sz="2000"/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en-US" altLang="en-US" sz="2000"/>
              <a:t>Susan, Thomas, Tonawanda, </a:t>
            </a: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en-US" altLang="en-US" sz="2000"/>
              <a:t>St. Amelia School, English, New York, United States of America, </a:t>
            </a: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endParaRPr lang="en-US" altLang="en-US" sz="2000"/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endParaRPr lang="en-US" altLang="en-US" sz="2000">
              <a:solidFill>
                <a:srgbClr val="FF0000"/>
              </a:solidFill>
            </a:endParaRPr>
          </a:p>
        </p:txBody>
      </p:sp>
      <p:sp>
        <p:nvSpPr>
          <p:cNvPr id="11271" name="Text Box 7">
            <a:extLst>
              <a:ext uri="{FF2B5EF4-FFF2-40B4-BE49-F238E27FC236}">
                <a16:creationId xmlns:a16="http://schemas.microsoft.com/office/drawing/2014/main" id="{D8F99024-2D20-4A30-A24F-18125B2A07B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76400" y="5715000"/>
            <a:ext cx="49530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1800" i="1">
                <a:latin typeface="Arial" panose="020B0604020202020204" pitchFamily="34" charset="0"/>
              </a:rPr>
              <a:t>* Proper nouns are </a:t>
            </a:r>
            <a:r>
              <a:rPr lang="en-US" altLang="en-US" sz="1800" i="1">
                <a:solidFill>
                  <a:srgbClr val="FF0000"/>
                </a:solidFill>
                <a:latin typeface="Arial" panose="020B0604020202020204" pitchFamily="34" charset="0"/>
              </a:rPr>
              <a:t>ALWAYS CAPITALIZED</a:t>
            </a:r>
            <a:r>
              <a:rPr lang="en-US" altLang="en-US" sz="1800" i="1">
                <a:latin typeface="Arial" panose="020B0604020202020204" pitchFamily="34" charset="0"/>
              </a:rPr>
              <a:t>!</a:t>
            </a:r>
          </a:p>
        </p:txBody>
      </p:sp>
      <p:pic>
        <p:nvPicPr>
          <p:cNvPr id="11272" name="Picture 8" descr="MC900189571[1]">
            <a:extLst>
              <a:ext uri="{FF2B5EF4-FFF2-40B4-BE49-F238E27FC236}">
                <a16:creationId xmlns:a16="http://schemas.microsoft.com/office/drawing/2014/main" id="{7E6EEADB-D622-4AC1-9BDC-8EF4B34CF23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228600"/>
            <a:ext cx="2590800" cy="203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4" name="Picture 10" descr="MC900382578[1]">
            <a:extLst>
              <a:ext uri="{FF2B5EF4-FFF2-40B4-BE49-F238E27FC236}">
                <a16:creationId xmlns:a16="http://schemas.microsoft.com/office/drawing/2014/main" id="{BE894D27-D55D-418C-B1AF-20E653F490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600" y="4648200"/>
            <a:ext cx="2057400" cy="205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12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7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1" dur="250" autoRev="1" fill="hold"/>
                                        <p:tgtEl>
                                          <p:spTgt spid="1127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2" dur="250" autoRev="1" fill="hold"/>
                                        <p:tgtEl>
                                          <p:spTgt spid="1127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3" dur="250" autoRev="1" fill="hold"/>
                                        <p:tgtEl>
                                          <p:spTgt spid="1127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" dur="250" autoRev="1" fill="hold"/>
                                        <p:tgtEl>
                                          <p:spTgt spid="1127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8" dur="2000" fill="hold"/>
                                        <p:tgtEl>
                                          <p:spTgt spid="112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2" dur="1000" fill="hold"/>
                                        <p:tgtEl>
                                          <p:spTgt spid="11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71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>
            <a:extLst>
              <a:ext uri="{FF2B5EF4-FFF2-40B4-BE49-F238E27FC236}">
                <a16:creationId xmlns:a16="http://schemas.microsoft.com/office/drawing/2014/main" id="{30564350-278B-4A6C-812E-C3667560BF8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143000" y="228600"/>
            <a:ext cx="7793038" cy="1462088"/>
          </a:xfrm>
        </p:spPr>
        <p:txBody>
          <a:bodyPr/>
          <a:lstStyle/>
          <a:p>
            <a:pPr eaLnBrk="1" hangingPunct="1"/>
            <a:r>
              <a:rPr lang="en-US" altLang="en-US">
                <a:solidFill>
                  <a:srgbClr val="33CC33"/>
                </a:solidFill>
              </a:rPr>
              <a:t>Coordinating Conjunctions</a:t>
            </a:r>
          </a:p>
        </p:txBody>
      </p:sp>
      <p:sp>
        <p:nvSpPr>
          <p:cNvPr id="54275" name="Rectangle 4">
            <a:extLst>
              <a:ext uri="{FF2B5EF4-FFF2-40B4-BE49-F238E27FC236}">
                <a16:creationId xmlns:a16="http://schemas.microsoft.com/office/drawing/2014/main" id="{C8265319-040C-4F7F-9A2A-EBDC2D03F2F8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381000" y="1981200"/>
            <a:ext cx="3886200" cy="4114800"/>
          </a:xfrm>
        </p:spPr>
        <p:txBody>
          <a:bodyPr/>
          <a:lstStyle/>
          <a:p>
            <a:pPr eaLnBrk="1" hangingPunct="1">
              <a:buFont typeface="Wingdings" panose="05000000000000000000" pitchFamily="2" charset="2"/>
              <a:buNone/>
            </a:pPr>
            <a:r>
              <a:rPr lang="en-US" altLang="en-US" sz="2400">
                <a:solidFill>
                  <a:srgbClr val="FF0000"/>
                </a:solidFill>
              </a:rPr>
              <a:t>Coordinating Conjunctions</a:t>
            </a:r>
          </a:p>
          <a:p>
            <a:pPr eaLnBrk="1" hangingPunct="1"/>
            <a:endParaRPr lang="en-US" altLang="en-US" sz="2000"/>
          </a:p>
          <a:p>
            <a:pPr lvl="1" eaLnBrk="1" hangingPunct="1"/>
            <a:r>
              <a:rPr lang="en-US" altLang="en-US" sz="1800"/>
              <a:t>and</a:t>
            </a:r>
          </a:p>
          <a:p>
            <a:pPr lvl="1" eaLnBrk="1" hangingPunct="1"/>
            <a:r>
              <a:rPr lang="en-US" altLang="en-US" sz="1800"/>
              <a:t>but</a:t>
            </a:r>
          </a:p>
          <a:p>
            <a:pPr lvl="1" eaLnBrk="1" hangingPunct="1"/>
            <a:r>
              <a:rPr lang="en-US" altLang="en-US" sz="1800"/>
              <a:t>for</a:t>
            </a:r>
          </a:p>
          <a:p>
            <a:pPr lvl="1" eaLnBrk="1" hangingPunct="1"/>
            <a:r>
              <a:rPr lang="en-US" altLang="en-US" sz="1800"/>
              <a:t>nor</a:t>
            </a:r>
          </a:p>
          <a:p>
            <a:pPr lvl="1" eaLnBrk="1" hangingPunct="1"/>
            <a:r>
              <a:rPr lang="en-US" altLang="en-US" sz="1800"/>
              <a:t>or</a:t>
            </a:r>
          </a:p>
          <a:p>
            <a:pPr lvl="1" eaLnBrk="1" hangingPunct="1"/>
            <a:r>
              <a:rPr lang="en-US" altLang="en-US" sz="1800"/>
              <a:t>so</a:t>
            </a:r>
          </a:p>
          <a:p>
            <a:pPr lvl="1" eaLnBrk="1" hangingPunct="1"/>
            <a:r>
              <a:rPr lang="en-US" altLang="en-US" sz="1800"/>
              <a:t>yet</a:t>
            </a:r>
          </a:p>
        </p:txBody>
      </p:sp>
      <p:sp>
        <p:nvSpPr>
          <p:cNvPr id="54276" name="Rectangle 5">
            <a:extLst>
              <a:ext uri="{FF2B5EF4-FFF2-40B4-BE49-F238E27FC236}">
                <a16:creationId xmlns:a16="http://schemas.microsoft.com/office/drawing/2014/main" id="{A0948B1F-34F1-405D-94F6-2C63312CEF46}"/>
              </a:ext>
            </a:extLst>
          </p:cNvPr>
          <p:cNvSpPr>
            <a:spLocks noGrp="1" noChangeArrowheads="1"/>
          </p:cNvSpPr>
          <p:nvPr>
            <p:ph type="body" sz="half" idx="2"/>
          </p:nvPr>
        </p:nvSpPr>
        <p:spPr>
          <a:xfrm>
            <a:off x="4648200" y="1981200"/>
            <a:ext cx="4267200" cy="3810000"/>
          </a:xfrm>
        </p:spPr>
        <p:txBody>
          <a:bodyPr/>
          <a:lstStyle/>
          <a:p>
            <a:pPr eaLnBrk="1" hangingPunct="1"/>
            <a:r>
              <a:rPr lang="en-US" altLang="en-US" sz="2000"/>
              <a:t>Examples:</a:t>
            </a:r>
          </a:p>
          <a:p>
            <a:pPr eaLnBrk="1" hangingPunct="1"/>
            <a:endParaRPr lang="en-US" altLang="en-US" sz="2000"/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en-US" altLang="en-US" sz="1800"/>
              <a:t>The pens </a:t>
            </a:r>
            <a:r>
              <a:rPr lang="en-US" altLang="en-US" sz="1800">
                <a:solidFill>
                  <a:srgbClr val="FF0000"/>
                </a:solidFill>
              </a:rPr>
              <a:t>and</a:t>
            </a:r>
            <a:r>
              <a:rPr lang="en-US" altLang="en-US" sz="1800"/>
              <a:t> pencils are here.</a:t>
            </a: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en-US" altLang="en-US" sz="1800"/>
              <a:t>I like carrots </a:t>
            </a:r>
            <a:r>
              <a:rPr lang="en-US" altLang="en-US" sz="1800">
                <a:solidFill>
                  <a:srgbClr val="FF0000"/>
                </a:solidFill>
              </a:rPr>
              <a:t>but</a:t>
            </a:r>
            <a:r>
              <a:rPr lang="en-US" altLang="en-US" sz="1800"/>
              <a:t> not lima beans.</a:t>
            </a: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en-US" altLang="en-US" sz="1800"/>
              <a:t>I’m excited, </a:t>
            </a:r>
            <a:r>
              <a:rPr lang="en-US" altLang="en-US" sz="1800">
                <a:solidFill>
                  <a:srgbClr val="FF0000"/>
                </a:solidFill>
              </a:rPr>
              <a:t>for</a:t>
            </a:r>
            <a:r>
              <a:rPr lang="en-US" altLang="en-US" sz="1800"/>
              <a:t> today is my birthday.</a:t>
            </a: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en-US" altLang="en-US" sz="1800"/>
              <a:t>I didn’t like the movie, </a:t>
            </a:r>
            <a:r>
              <a:rPr lang="en-US" altLang="en-US" sz="1800">
                <a:solidFill>
                  <a:srgbClr val="FF0000"/>
                </a:solidFill>
              </a:rPr>
              <a:t>nor</a:t>
            </a:r>
            <a:r>
              <a:rPr lang="en-US" altLang="en-US" sz="1800"/>
              <a:t> did she.</a:t>
            </a: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en-US" altLang="en-US" sz="1800"/>
              <a:t>Are you eating pizza </a:t>
            </a:r>
            <a:r>
              <a:rPr lang="en-US" altLang="en-US" sz="1800">
                <a:solidFill>
                  <a:srgbClr val="FF0000"/>
                </a:solidFill>
              </a:rPr>
              <a:t>or</a:t>
            </a:r>
            <a:r>
              <a:rPr lang="en-US" altLang="en-US" sz="1800"/>
              <a:t> hamburgers?</a:t>
            </a: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en-US" altLang="en-US" sz="1800"/>
              <a:t>Mary wanted a new phone, </a:t>
            </a:r>
            <a:r>
              <a:rPr lang="en-US" altLang="en-US" sz="1800">
                <a:solidFill>
                  <a:srgbClr val="FF0000"/>
                </a:solidFill>
              </a:rPr>
              <a:t>so</a:t>
            </a:r>
            <a:r>
              <a:rPr lang="en-US" altLang="en-US" sz="1800"/>
              <a:t> she saved her allowance money.</a:t>
            </a: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en-US" altLang="en-US" sz="1800"/>
              <a:t>He works quickly </a:t>
            </a:r>
            <a:r>
              <a:rPr lang="en-US" altLang="en-US" sz="1800">
                <a:solidFill>
                  <a:srgbClr val="FF0000"/>
                </a:solidFill>
              </a:rPr>
              <a:t>yet</a:t>
            </a:r>
            <a:r>
              <a:rPr lang="en-US" altLang="en-US" sz="1800"/>
              <a:t> carefully.</a:t>
            </a:r>
          </a:p>
          <a:p>
            <a:pPr eaLnBrk="1" hangingPunct="1">
              <a:buFont typeface="Wingdings" panose="05000000000000000000" pitchFamily="2" charset="2"/>
              <a:buNone/>
            </a:pPr>
            <a:endParaRPr lang="en-US" altLang="en-US" sz="1800"/>
          </a:p>
        </p:txBody>
      </p:sp>
      <p:pic>
        <p:nvPicPr>
          <p:cNvPr id="105479" name="Picture 7" descr="MC900413498[1]">
            <a:extLst>
              <a:ext uri="{FF2B5EF4-FFF2-40B4-BE49-F238E27FC236}">
                <a16:creationId xmlns:a16="http://schemas.microsoft.com/office/drawing/2014/main" id="{A70D4129-88B3-46FA-A952-A145091E5F0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5200" y="4419600"/>
            <a:ext cx="1828800" cy="163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5481" name="WordArt 9">
            <a:extLst>
              <a:ext uri="{FF2B5EF4-FFF2-40B4-BE49-F238E27FC236}">
                <a16:creationId xmlns:a16="http://schemas.microsoft.com/office/drawing/2014/main" id="{C7077997-C9A5-40B9-B85B-32BF387FF879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381000" y="6019800"/>
            <a:ext cx="8162925" cy="657225"/>
          </a:xfrm>
          <a:prstGeom prst="rect">
            <a:avLst/>
          </a:prstGeom>
        </p:spPr>
        <p:txBody>
          <a:bodyPr wrap="none" fromWordArt="1">
            <a:prstTxWarp prst="textDoubleWave1">
              <a:avLst>
                <a:gd name="adj1" fmla="val 6500"/>
                <a:gd name="adj2" fmla="val 0"/>
              </a:avLst>
            </a:prstTxWarp>
          </a:bodyPr>
          <a:lstStyle/>
          <a:p>
            <a:pPr algn="ctr"/>
            <a:r>
              <a:rPr lang="en-US" sz="3600" kern="10" spc="-360">
                <a:ln w="12700">
                  <a:solidFill>
                    <a:schemeClr val="folHlink"/>
                  </a:solidFill>
                  <a:round/>
                  <a:headEnd/>
                  <a:tailEnd/>
                </a:ln>
                <a:solidFill>
                  <a:srgbClr val="33CC33"/>
                </a:solidFill>
                <a:effectLst>
                  <a:outerShdw dist="125724" dir="18900000" algn="ctr" rotWithShape="0">
                    <a:srgbClr val="000099"/>
                  </a:outerShdw>
                </a:effectLst>
                <a:latin typeface="Impact" panose="020B0806030902050204" pitchFamily="34" charset="0"/>
              </a:rPr>
              <a:t>Conjunction Junction, what's your function?</a:t>
            </a:r>
          </a:p>
        </p:txBody>
      </p:sp>
    </p:spTree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054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0548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1054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054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6667 0.01412 L -0.71667 0.00301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10547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2500" y="-55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4">
            <a:extLst>
              <a:ext uri="{FF2B5EF4-FFF2-40B4-BE49-F238E27FC236}">
                <a16:creationId xmlns:a16="http://schemas.microsoft.com/office/drawing/2014/main" id="{BDE649EB-A1C1-403F-9D2F-B249143CBE8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990600" y="381000"/>
            <a:ext cx="7793038" cy="1462088"/>
          </a:xfrm>
        </p:spPr>
        <p:txBody>
          <a:bodyPr/>
          <a:lstStyle/>
          <a:p>
            <a:pPr eaLnBrk="1" hangingPunct="1"/>
            <a:r>
              <a:rPr lang="en-US" altLang="en-US">
                <a:solidFill>
                  <a:srgbClr val="33CC33"/>
                </a:solidFill>
              </a:rPr>
              <a:t>Correlative Conjunctions</a:t>
            </a:r>
          </a:p>
        </p:txBody>
      </p:sp>
      <p:sp>
        <p:nvSpPr>
          <p:cNvPr id="55299" name="Rectangle 5">
            <a:extLst>
              <a:ext uri="{FF2B5EF4-FFF2-40B4-BE49-F238E27FC236}">
                <a16:creationId xmlns:a16="http://schemas.microsoft.com/office/drawing/2014/main" id="{EEF418EF-0A2D-4057-8DA8-E34BC6220545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228600" y="2057400"/>
            <a:ext cx="4038600" cy="4114800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en-US" altLang="en-US" sz="2000">
                <a:solidFill>
                  <a:srgbClr val="FF0000"/>
                </a:solidFill>
              </a:rPr>
              <a:t>Correlative Conjunctions</a:t>
            </a:r>
          </a:p>
          <a:p>
            <a:pPr eaLnBrk="1" hangingPunct="1">
              <a:lnSpc>
                <a:spcPct val="80000"/>
              </a:lnSpc>
            </a:pPr>
            <a:endParaRPr lang="en-US" altLang="en-US" sz="2400"/>
          </a:p>
          <a:p>
            <a:pPr lvl="1" eaLnBrk="1" hangingPunct="1">
              <a:lnSpc>
                <a:spcPct val="80000"/>
              </a:lnSpc>
            </a:pPr>
            <a:r>
              <a:rPr lang="en-US" altLang="en-US" sz="2000"/>
              <a:t>Either ~ or</a:t>
            </a:r>
          </a:p>
          <a:p>
            <a:pPr lvl="1" eaLnBrk="1" hangingPunct="1">
              <a:lnSpc>
                <a:spcPct val="80000"/>
              </a:lnSpc>
            </a:pPr>
            <a:endParaRPr lang="en-US" altLang="en-US" sz="2000"/>
          </a:p>
          <a:p>
            <a:pPr lvl="1" eaLnBrk="1" hangingPunct="1">
              <a:lnSpc>
                <a:spcPct val="80000"/>
              </a:lnSpc>
            </a:pPr>
            <a:r>
              <a:rPr lang="en-US" altLang="en-US" sz="2000"/>
              <a:t>Neither ~ nor</a:t>
            </a:r>
          </a:p>
          <a:p>
            <a:pPr lvl="1" eaLnBrk="1" hangingPunct="1">
              <a:lnSpc>
                <a:spcPct val="80000"/>
              </a:lnSpc>
            </a:pPr>
            <a:endParaRPr lang="en-US" altLang="en-US" sz="2000"/>
          </a:p>
          <a:p>
            <a:pPr lvl="1" eaLnBrk="1" hangingPunct="1">
              <a:lnSpc>
                <a:spcPct val="80000"/>
              </a:lnSpc>
            </a:pPr>
            <a:r>
              <a:rPr lang="en-US" altLang="en-US" sz="2000"/>
              <a:t>Not only ~ but also</a:t>
            </a:r>
          </a:p>
          <a:p>
            <a:pPr lvl="1" eaLnBrk="1" hangingPunct="1">
              <a:lnSpc>
                <a:spcPct val="80000"/>
              </a:lnSpc>
            </a:pPr>
            <a:endParaRPr lang="en-US" altLang="en-US" sz="2000"/>
          </a:p>
          <a:p>
            <a:pPr lvl="1" eaLnBrk="1" hangingPunct="1">
              <a:lnSpc>
                <a:spcPct val="80000"/>
              </a:lnSpc>
            </a:pPr>
            <a:endParaRPr lang="en-US" altLang="en-US" sz="2000"/>
          </a:p>
          <a:p>
            <a:pPr lvl="1" eaLnBrk="1" hangingPunct="1">
              <a:lnSpc>
                <a:spcPct val="80000"/>
              </a:lnSpc>
            </a:pPr>
            <a:r>
              <a:rPr lang="en-US" altLang="en-US" sz="2000"/>
              <a:t>Both ~ and</a:t>
            </a:r>
          </a:p>
          <a:p>
            <a:pPr lvl="1" eaLnBrk="1" hangingPunct="1">
              <a:lnSpc>
                <a:spcPct val="80000"/>
              </a:lnSpc>
            </a:pPr>
            <a:endParaRPr lang="en-US" altLang="en-US" sz="2000"/>
          </a:p>
          <a:p>
            <a:pPr lvl="1" eaLnBrk="1" hangingPunct="1">
              <a:lnSpc>
                <a:spcPct val="80000"/>
              </a:lnSpc>
            </a:pPr>
            <a:r>
              <a:rPr lang="en-US" altLang="en-US" sz="2000"/>
              <a:t>Whether ~ or</a:t>
            </a:r>
          </a:p>
          <a:p>
            <a:pPr eaLnBrk="1" hangingPunct="1">
              <a:lnSpc>
                <a:spcPct val="80000"/>
              </a:lnSpc>
            </a:pPr>
            <a:endParaRPr lang="en-US" altLang="en-US"/>
          </a:p>
        </p:txBody>
      </p:sp>
      <p:sp>
        <p:nvSpPr>
          <p:cNvPr id="55300" name="Rectangle 6">
            <a:extLst>
              <a:ext uri="{FF2B5EF4-FFF2-40B4-BE49-F238E27FC236}">
                <a16:creationId xmlns:a16="http://schemas.microsoft.com/office/drawing/2014/main" id="{6126C00D-9BC6-4DBC-80A4-1868F333E079}"/>
              </a:ext>
            </a:extLst>
          </p:cNvPr>
          <p:cNvSpPr>
            <a:spLocks noGrp="1" noChangeArrowheads="1"/>
          </p:cNvSpPr>
          <p:nvPr>
            <p:ph type="body" sz="half" idx="2"/>
          </p:nvPr>
        </p:nvSpPr>
        <p:spPr>
          <a:xfrm>
            <a:off x="3505200" y="2133600"/>
            <a:ext cx="5526088" cy="4114800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en-US" altLang="en-US" sz="2400"/>
              <a:t>		</a:t>
            </a:r>
            <a:r>
              <a:rPr lang="en-US" altLang="en-US" sz="2000"/>
              <a:t>Examples:</a:t>
            </a: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endParaRPr lang="en-US" altLang="en-US" sz="2000"/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en-US" altLang="en-US" sz="2000"/>
              <a:t>I’ll </a:t>
            </a:r>
            <a:r>
              <a:rPr lang="en-US" altLang="en-US" sz="2000">
                <a:solidFill>
                  <a:srgbClr val="FF0000"/>
                </a:solidFill>
              </a:rPr>
              <a:t>either</a:t>
            </a:r>
            <a:r>
              <a:rPr lang="en-US" altLang="en-US" sz="2000"/>
              <a:t> walk </a:t>
            </a:r>
            <a:r>
              <a:rPr lang="en-US" altLang="en-US" sz="2000">
                <a:solidFill>
                  <a:srgbClr val="FF0000"/>
                </a:solidFill>
              </a:rPr>
              <a:t>or</a:t>
            </a:r>
            <a:r>
              <a:rPr lang="en-US" altLang="en-US" sz="2000"/>
              <a:t> jog home.</a:t>
            </a: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endParaRPr lang="en-US" altLang="en-US" sz="2000"/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en-US" altLang="en-US" sz="2000">
                <a:solidFill>
                  <a:srgbClr val="FF0000"/>
                </a:solidFill>
              </a:rPr>
              <a:t>Neither</a:t>
            </a:r>
            <a:r>
              <a:rPr lang="en-US" altLang="en-US" sz="2000"/>
              <a:t> you </a:t>
            </a:r>
            <a:r>
              <a:rPr lang="en-US" altLang="en-US" sz="2000">
                <a:solidFill>
                  <a:srgbClr val="FF0000"/>
                </a:solidFill>
              </a:rPr>
              <a:t>nor</a:t>
            </a:r>
            <a:r>
              <a:rPr lang="en-US" altLang="en-US" sz="2000"/>
              <a:t> I have blue eyes.</a:t>
            </a: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endParaRPr lang="en-US" altLang="en-US" sz="2000"/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en-US" altLang="en-US" sz="2000">
                <a:solidFill>
                  <a:srgbClr val="FF0000"/>
                </a:solidFill>
              </a:rPr>
              <a:t>Not only</a:t>
            </a:r>
            <a:r>
              <a:rPr lang="en-US" altLang="en-US" sz="2000"/>
              <a:t> do I like ELA, </a:t>
            </a:r>
            <a:r>
              <a:rPr lang="en-US" altLang="en-US" sz="2000">
                <a:solidFill>
                  <a:srgbClr val="FF0000"/>
                </a:solidFill>
              </a:rPr>
              <a:t>but</a:t>
            </a:r>
            <a:r>
              <a:rPr lang="en-US" altLang="en-US" sz="2000"/>
              <a:t> I </a:t>
            </a:r>
            <a:r>
              <a:rPr lang="en-US" altLang="en-US" sz="2000">
                <a:solidFill>
                  <a:srgbClr val="FF0000"/>
                </a:solidFill>
              </a:rPr>
              <a:t>also</a:t>
            </a:r>
            <a:r>
              <a:rPr lang="en-US" altLang="en-US" sz="2000"/>
              <a:t> like science class.</a:t>
            </a: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endParaRPr lang="en-US" altLang="en-US" sz="2000"/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en-US" altLang="en-US" sz="2000"/>
              <a:t>Leah earned an A in </a:t>
            </a:r>
            <a:r>
              <a:rPr lang="en-US" altLang="en-US" sz="2000">
                <a:solidFill>
                  <a:srgbClr val="FF0000"/>
                </a:solidFill>
              </a:rPr>
              <a:t>both</a:t>
            </a:r>
            <a:r>
              <a:rPr lang="en-US" altLang="en-US" sz="2000"/>
              <a:t> math </a:t>
            </a:r>
            <a:r>
              <a:rPr lang="en-US" altLang="en-US" sz="2000">
                <a:solidFill>
                  <a:srgbClr val="FF0000"/>
                </a:solidFill>
              </a:rPr>
              <a:t>and</a:t>
            </a:r>
            <a:r>
              <a:rPr lang="en-US" altLang="en-US" sz="2000"/>
              <a:t> religion.</a:t>
            </a: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endParaRPr lang="en-US" altLang="en-US" sz="2000"/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en-US" altLang="en-US" sz="2000"/>
              <a:t>We need to decide </a:t>
            </a:r>
            <a:r>
              <a:rPr lang="en-US" altLang="en-US" sz="2000">
                <a:solidFill>
                  <a:srgbClr val="FF0000"/>
                </a:solidFill>
              </a:rPr>
              <a:t>whether</a:t>
            </a:r>
            <a:r>
              <a:rPr lang="en-US" altLang="en-US" sz="2000"/>
              <a:t> to leave </a:t>
            </a:r>
            <a:r>
              <a:rPr lang="en-US" altLang="en-US" sz="2000">
                <a:solidFill>
                  <a:srgbClr val="FF0000"/>
                </a:solidFill>
              </a:rPr>
              <a:t>or</a:t>
            </a:r>
            <a:r>
              <a:rPr lang="en-US" altLang="en-US" sz="2000"/>
              <a:t> to stay.</a:t>
            </a:r>
          </a:p>
        </p:txBody>
      </p:sp>
      <p:pic>
        <p:nvPicPr>
          <p:cNvPr id="108552" name="Picture 8" descr="MC900331117[1]">
            <a:extLst>
              <a:ext uri="{FF2B5EF4-FFF2-40B4-BE49-F238E27FC236}">
                <a16:creationId xmlns:a16="http://schemas.microsoft.com/office/drawing/2014/main" id="{5D572A39-8D0E-44BD-A29A-1C78D1221D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1400" y="0"/>
            <a:ext cx="1600200" cy="124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085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085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0855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085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Motion origin="layout" path="M -0.0875 -0.00185 L -0.69583 -0.00185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10855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0417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>
            <a:extLst>
              <a:ext uri="{FF2B5EF4-FFF2-40B4-BE49-F238E27FC236}">
                <a16:creationId xmlns:a16="http://schemas.microsoft.com/office/drawing/2014/main" id="{A33B9969-8271-4CC5-99AB-304CCCC72DE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solidFill>
                  <a:srgbClr val="33CC33"/>
                </a:solidFill>
              </a:rPr>
              <a:t>Interjections!!!!!!!</a:t>
            </a:r>
          </a:p>
        </p:txBody>
      </p:sp>
      <p:sp>
        <p:nvSpPr>
          <p:cNvPr id="56323" name="Rectangle 4">
            <a:extLst>
              <a:ext uri="{FF2B5EF4-FFF2-40B4-BE49-F238E27FC236}">
                <a16:creationId xmlns:a16="http://schemas.microsoft.com/office/drawing/2014/main" id="{A143D742-BBED-47FE-A9BC-6D93745F9B1A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2057400"/>
            <a:ext cx="3962400" cy="3048000"/>
          </a:xfrm>
          <a:noFill/>
          <a:ln w="57150">
            <a:solidFill>
              <a:schemeClr val="folHlink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en-US" altLang="en-US" sz="2400">
                <a:solidFill>
                  <a:srgbClr val="33CC33"/>
                </a:solidFill>
              </a:rPr>
              <a:t>Interjections </a:t>
            </a:r>
            <a:r>
              <a:rPr lang="en-US" altLang="en-US" sz="2400"/>
              <a:t>typically indicate strong feelings or excitement.</a:t>
            </a:r>
          </a:p>
          <a:p>
            <a:pPr eaLnBrk="1" hangingPunct="1"/>
            <a:endParaRPr lang="en-US" altLang="en-US" sz="2400"/>
          </a:p>
          <a:p>
            <a:pPr lvl="1" eaLnBrk="1" hangingPunct="1"/>
            <a:r>
              <a:rPr lang="en-US" altLang="en-US" sz="2000">
                <a:solidFill>
                  <a:srgbClr val="FF0000"/>
                </a:solidFill>
              </a:rPr>
              <a:t>Wow</a:t>
            </a:r>
            <a:r>
              <a:rPr lang="en-US" altLang="en-US" sz="2000"/>
              <a:t>! We won!</a:t>
            </a:r>
          </a:p>
          <a:p>
            <a:pPr lvl="1" eaLnBrk="1" hangingPunct="1"/>
            <a:r>
              <a:rPr lang="en-US" altLang="en-US" sz="2000">
                <a:solidFill>
                  <a:srgbClr val="FF0000"/>
                </a:solidFill>
              </a:rPr>
              <a:t>Ouch</a:t>
            </a:r>
            <a:r>
              <a:rPr lang="en-US" altLang="en-US" sz="2000"/>
              <a:t>! That pan is hot!</a:t>
            </a:r>
          </a:p>
          <a:p>
            <a:pPr lvl="1" eaLnBrk="1" hangingPunct="1"/>
            <a:r>
              <a:rPr lang="en-US" altLang="en-US" sz="2000">
                <a:solidFill>
                  <a:srgbClr val="FF0000"/>
                </a:solidFill>
              </a:rPr>
              <a:t>Yes</a:t>
            </a:r>
            <a:r>
              <a:rPr lang="en-US" altLang="en-US" sz="2000"/>
              <a:t>! I got an A!</a:t>
            </a:r>
          </a:p>
        </p:txBody>
      </p:sp>
      <p:sp>
        <p:nvSpPr>
          <p:cNvPr id="56324" name="Rectangle 5">
            <a:extLst>
              <a:ext uri="{FF2B5EF4-FFF2-40B4-BE49-F238E27FC236}">
                <a16:creationId xmlns:a16="http://schemas.microsoft.com/office/drawing/2014/main" id="{50C905E7-8A80-41DC-82BF-876341D3CACF}"/>
              </a:ext>
            </a:extLst>
          </p:cNvPr>
          <p:cNvSpPr>
            <a:spLocks noGrp="1" noChangeArrowheads="1"/>
          </p:cNvSpPr>
          <p:nvPr>
            <p:ph type="body" sz="half" idx="2"/>
          </p:nvPr>
        </p:nvSpPr>
        <p:spPr>
          <a:xfrm>
            <a:off x="5181600" y="1981200"/>
            <a:ext cx="3810000" cy="3810000"/>
          </a:xfrm>
          <a:noFill/>
          <a:ln w="57150">
            <a:solidFill>
              <a:schemeClr val="folHlink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en-US" altLang="en-US" sz="2400"/>
              <a:t>Some </a:t>
            </a:r>
            <a:r>
              <a:rPr lang="en-US" altLang="en-US" sz="2400">
                <a:solidFill>
                  <a:srgbClr val="33CC33"/>
                </a:solidFill>
              </a:rPr>
              <a:t>interjections</a:t>
            </a:r>
            <a:r>
              <a:rPr lang="en-US" altLang="en-US" sz="2400"/>
              <a:t> are followed by commas, and indicate a mild feeling instead or a strong one.</a:t>
            </a:r>
          </a:p>
          <a:p>
            <a:pPr eaLnBrk="1" hangingPunct="1"/>
            <a:endParaRPr lang="en-US" altLang="en-US" sz="2400"/>
          </a:p>
          <a:p>
            <a:pPr lvl="1" eaLnBrk="1" hangingPunct="1"/>
            <a:r>
              <a:rPr lang="en-US" altLang="en-US" sz="2000">
                <a:solidFill>
                  <a:srgbClr val="FF0000"/>
                </a:solidFill>
              </a:rPr>
              <a:t>Well</a:t>
            </a:r>
            <a:r>
              <a:rPr lang="en-US" altLang="en-US" sz="2000"/>
              <a:t>, I better get started.</a:t>
            </a:r>
          </a:p>
          <a:p>
            <a:pPr lvl="1" eaLnBrk="1" hangingPunct="1"/>
            <a:r>
              <a:rPr lang="en-US" altLang="en-US" sz="2000">
                <a:solidFill>
                  <a:srgbClr val="FF0000"/>
                </a:solidFill>
              </a:rPr>
              <a:t>Oh</a:t>
            </a:r>
            <a:r>
              <a:rPr lang="en-US" altLang="en-US" sz="2000"/>
              <a:t>, how I dread Mondays.</a:t>
            </a:r>
          </a:p>
        </p:txBody>
      </p:sp>
      <p:pic>
        <p:nvPicPr>
          <p:cNvPr id="111622" name="Picture 6" descr="MC900280512[1]">
            <a:extLst>
              <a:ext uri="{FF2B5EF4-FFF2-40B4-BE49-F238E27FC236}">
                <a16:creationId xmlns:a16="http://schemas.microsoft.com/office/drawing/2014/main" id="{C52DB523-92F2-48E2-A2EF-6F48B90377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5410200"/>
            <a:ext cx="1216025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6326" name="Picture 8" descr="MC900441761[1]">
            <a:extLst>
              <a:ext uri="{FF2B5EF4-FFF2-40B4-BE49-F238E27FC236}">
                <a16:creationId xmlns:a16="http://schemas.microsoft.com/office/drawing/2014/main" id="{BE6FEF60-3532-47B7-9D99-898F299C9B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4876800"/>
            <a:ext cx="860425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1625" name="Text Box 9">
            <a:extLst>
              <a:ext uri="{FF2B5EF4-FFF2-40B4-BE49-F238E27FC236}">
                <a16:creationId xmlns:a16="http://schemas.microsoft.com/office/drawing/2014/main" id="{7999CE92-BD31-46E4-B015-FEE3CCF9590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90600" y="5105400"/>
            <a:ext cx="9144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1800">
                <a:latin typeface="Arial" panose="020B0604020202020204" pitchFamily="34" charset="0"/>
              </a:rPr>
              <a:t>Ouch!</a:t>
            </a:r>
          </a:p>
        </p:txBody>
      </p:sp>
      <p:sp>
        <p:nvSpPr>
          <p:cNvPr id="56328" name="Text Box 10">
            <a:extLst>
              <a:ext uri="{FF2B5EF4-FFF2-40B4-BE49-F238E27FC236}">
                <a16:creationId xmlns:a16="http://schemas.microsoft.com/office/drawing/2014/main" id="{CE3CCB28-94FC-47EE-BF0C-680D2202A79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0" y="5562600"/>
            <a:ext cx="19050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endParaRPr lang="en-US" altLang="en-US" sz="1800">
              <a:latin typeface="Arial" panose="020B0604020202020204" pitchFamily="34" charset="0"/>
            </a:endParaRPr>
          </a:p>
        </p:txBody>
      </p:sp>
      <p:sp>
        <p:nvSpPr>
          <p:cNvPr id="111627" name="Text Box 11">
            <a:extLst>
              <a:ext uri="{FF2B5EF4-FFF2-40B4-BE49-F238E27FC236}">
                <a16:creationId xmlns:a16="http://schemas.microsoft.com/office/drawing/2014/main" id="{436BEE1B-15CC-4A43-8202-02C401D5164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0" y="6019800"/>
            <a:ext cx="37338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1800">
                <a:latin typeface="Arial" panose="020B0604020202020204" pitchFamily="34" charset="0"/>
              </a:rPr>
              <a:t>He yelled an </a:t>
            </a:r>
            <a:r>
              <a:rPr lang="en-US" altLang="en-US" sz="1800" b="1">
                <a:solidFill>
                  <a:srgbClr val="33CC33"/>
                </a:solidFill>
                <a:latin typeface="Arial" panose="020B0604020202020204" pitchFamily="34" charset="0"/>
              </a:rPr>
              <a:t>interjection</a:t>
            </a:r>
            <a:r>
              <a:rPr lang="en-US" altLang="en-US" sz="1800">
                <a:latin typeface="Arial" panose="020B0604020202020204" pitchFamily="34" charset="0"/>
              </a:rPr>
              <a:t> when the nurse gave him an injection!</a:t>
            </a:r>
          </a:p>
        </p:txBody>
      </p:sp>
    </p:spTree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1116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3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Scale>
                                      <p:cBhvr>
                                        <p:cTn id="10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27"/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id="11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id="12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id="13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17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18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9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1116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0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116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21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1116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1625" grpId="0"/>
      <p:bldP spid="11162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4">
            <a:extLst>
              <a:ext uri="{FF2B5EF4-FFF2-40B4-BE49-F238E27FC236}">
                <a16:creationId xmlns:a16="http://schemas.microsoft.com/office/drawing/2014/main" id="{A3FEA6A1-7303-4AA9-862F-1F3E2205F79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143000" y="228600"/>
            <a:ext cx="7793038" cy="1462088"/>
          </a:xfrm>
        </p:spPr>
        <p:txBody>
          <a:bodyPr/>
          <a:lstStyle/>
          <a:p>
            <a:pPr eaLnBrk="1" hangingPunct="1"/>
            <a:r>
              <a:rPr lang="en-US" altLang="en-US">
                <a:solidFill>
                  <a:srgbClr val="FF0000"/>
                </a:solidFill>
              </a:rPr>
              <a:t>Nouns</a:t>
            </a:r>
          </a:p>
        </p:txBody>
      </p:sp>
      <p:sp>
        <p:nvSpPr>
          <p:cNvPr id="19459" name="Rectangle 5">
            <a:extLst>
              <a:ext uri="{FF2B5EF4-FFF2-40B4-BE49-F238E27FC236}">
                <a16:creationId xmlns:a16="http://schemas.microsoft.com/office/drawing/2014/main" id="{3DD95569-8283-44D0-92F2-C2C67B158BFE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838200" y="2057400"/>
            <a:ext cx="2286000" cy="4419600"/>
          </a:xfrm>
          <a:noFill/>
          <a:ln w="57150" cap="flat">
            <a:solidFill>
              <a:schemeClr val="hlink"/>
            </a:solidFill>
            <a:prstDash val="lgDashDotDot"/>
            <a:miter lim="800000"/>
            <a:headEnd/>
            <a:tailEnd/>
          </a:ln>
        </p:spPr>
        <p:txBody>
          <a:bodyPr/>
          <a:lstStyle/>
          <a:p>
            <a:pPr algn="ctr"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endParaRPr lang="en-US" altLang="en-US" sz="2000"/>
          </a:p>
          <a:p>
            <a:pPr algn="ctr"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n-US" altLang="en-US" sz="2000"/>
              <a:t>Can be </a:t>
            </a:r>
          </a:p>
          <a:p>
            <a:pPr algn="ctr"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endParaRPr lang="en-US" altLang="en-US" sz="2000"/>
          </a:p>
          <a:p>
            <a:pPr algn="ctr"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n-US" altLang="en-US" sz="2000">
                <a:solidFill>
                  <a:srgbClr val="FF0000"/>
                </a:solidFill>
              </a:rPr>
              <a:t>Concrete</a:t>
            </a:r>
          </a:p>
          <a:p>
            <a:pPr algn="ctr"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n-US" altLang="en-US" sz="2000"/>
              <a:t>(can be seen or touched)</a:t>
            </a:r>
          </a:p>
          <a:p>
            <a:pPr algn="ctr"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endParaRPr lang="en-US" altLang="en-US" sz="2000"/>
          </a:p>
          <a:p>
            <a:pPr algn="ctr"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n-US" altLang="en-US" sz="2000"/>
              <a:t>or</a:t>
            </a:r>
          </a:p>
          <a:p>
            <a:pPr algn="ctr"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endParaRPr lang="en-US" altLang="en-US" sz="2000"/>
          </a:p>
          <a:p>
            <a:pPr algn="ctr"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n-US" altLang="en-US" sz="2000">
                <a:solidFill>
                  <a:srgbClr val="FF0000"/>
                </a:solidFill>
              </a:rPr>
              <a:t>Abstract</a:t>
            </a:r>
          </a:p>
          <a:p>
            <a:pPr algn="ctr"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n-US" altLang="en-US" sz="2000"/>
              <a:t>(cannot be seen or  touched)</a:t>
            </a:r>
          </a:p>
        </p:txBody>
      </p:sp>
      <p:sp>
        <p:nvSpPr>
          <p:cNvPr id="19460" name="Rectangle 6">
            <a:extLst>
              <a:ext uri="{FF2B5EF4-FFF2-40B4-BE49-F238E27FC236}">
                <a16:creationId xmlns:a16="http://schemas.microsoft.com/office/drawing/2014/main" id="{C7A7DD98-8FB8-4EB6-A9A9-9EB0EB3E9C8D}"/>
              </a:ext>
            </a:extLst>
          </p:cNvPr>
          <p:cNvSpPr>
            <a:spLocks noGrp="1" noChangeArrowheads="1"/>
          </p:cNvSpPr>
          <p:nvPr>
            <p:ph type="body" sz="half" idx="2"/>
          </p:nvPr>
        </p:nvSpPr>
        <p:spPr>
          <a:xfrm>
            <a:off x="3733800" y="2057400"/>
            <a:ext cx="3957638" cy="4017963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n-US" altLang="en-US" sz="2000"/>
              <a:t>Examples: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endParaRPr lang="en-US" altLang="en-US" sz="2000"/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endParaRPr lang="en-US" altLang="en-US" sz="2000"/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n-US" altLang="en-US" sz="2000"/>
              <a:t>desk, child, gumball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endParaRPr lang="en-US" altLang="en-US" sz="2000"/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endParaRPr lang="en-US" altLang="en-US" sz="2000"/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endParaRPr lang="en-US" altLang="en-US" sz="2000"/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endParaRPr lang="en-US" altLang="en-US" sz="2000"/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n-US" altLang="en-US" sz="2000"/>
              <a:t>freedom, responsibility,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n-US" altLang="en-US" sz="2000"/>
              <a:t>honesty, prejudice</a:t>
            </a:r>
          </a:p>
        </p:txBody>
      </p:sp>
      <p:pic>
        <p:nvPicPr>
          <p:cNvPr id="19461" name="Picture 7" descr="MC900156659[1]">
            <a:extLst>
              <a:ext uri="{FF2B5EF4-FFF2-40B4-BE49-F238E27FC236}">
                <a16:creationId xmlns:a16="http://schemas.microsoft.com/office/drawing/2014/main" id="{1263C6A8-3A97-4A5B-85AB-852287CE84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0" y="1066800"/>
            <a:ext cx="1811338" cy="1858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2" name="Picture 8" descr="MC900285664[1]">
            <a:extLst>
              <a:ext uri="{FF2B5EF4-FFF2-40B4-BE49-F238E27FC236}">
                <a16:creationId xmlns:a16="http://schemas.microsoft.com/office/drawing/2014/main" id="{E251982C-5028-42BE-89CB-71569F0B0B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4200" y="4724400"/>
            <a:ext cx="1819275" cy="179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comb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4">
            <a:extLst>
              <a:ext uri="{FF2B5EF4-FFF2-40B4-BE49-F238E27FC236}">
                <a16:creationId xmlns:a16="http://schemas.microsoft.com/office/drawing/2014/main" id="{8575F1FC-BDCE-479D-9F4C-C2C853DC343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143000" y="533400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en-US">
                <a:solidFill>
                  <a:srgbClr val="FF0000"/>
                </a:solidFill>
              </a:rPr>
              <a:t>Nouns</a:t>
            </a:r>
          </a:p>
        </p:txBody>
      </p:sp>
      <p:sp>
        <p:nvSpPr>
          <p:cNvPr id="20483" name="Rectangle 5">
            <a:extLst>
              <a:ext uri="{FF2B5EF4-FFF2-40B4-BE49-F238E27FC236}">
                <a16:creationId xmlns:a16="http://schemas.microsoft.com/office/drawing/2014/main" id="{BC8B0ECE-E72A-4B19-86E7-E14CE1DBA1BD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2286000"/>
            <a:ext cx="3200400" cy="4343400"/>
          </a:xfrm>
          <a:noFill/>
          <a:ln w="57150">
            <a:solidFill>
              <a:schemeClr val="hlink"/>
            </a:solidFill>
            <a:miter lim="800000"/>
            <a:headEnd/>
            <a:tailEnd/>
          </a:ln>
        </p:spPr>
        <p:txBody>
          <a:bodyPr/>
          <a:lstStyle/>
          <a:p>
            <a:pPr algn="ctr"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en-US" altLang="en-US" sz="2400"/>
              <a:t>Can be </a:t>
            </a:r>
            <a:r>
              <a:rPr lang="en-US" altLang="en-US" sz="2400">
                <a:solidFill>
                  <a:srgbClr val="FF0000"/>
                </a:solidFill>
              </a:rPr>
              <a:t>compound</a:t>
            </a:r>
          </a:p>
          <a:p>
            <a:pPr algn="ctr"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en-US" altLang="en-US" sz="2400"/>
              <a:t>and written as:</a:t>
            </a:r>
          </a:p>
          <a:p>
            <a:pPr algn="ctr"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endParaRPr lang="en-US" altLang="en-US" sz="2400"/>
          </a:p>
          <a:p>
            <a:pPr eaLnBrk="1" hangingPunct="1">
              <a:lnSpc>
                <a:spcPct val="80000"/>
              </a:lnSpc>
            </a:pPr>
            <a:r>
              <a:rPr lang="en-US" altLang="en-US" sz="2400"/>
              <a:t>Single word</a:t>
            </a:r>
          </a:p>
          <a:p>
            <a:pPr eaLnBrk="1" hangingPunct="1">
              <a:lnSpc>
                <a:spcPct val="80000"/>
              </a:lnSpc>
            </a:pPr>
            <a:endParaRPr lang="en-US" altLang="en-US" sz="2400"/>
          </a:p>
          <a:p>
            <a:pPr eaLnBrk="1" hangingPunct="1">
              <a:lnSpc>
                <a:spcPct val="80000"/>
              </a:lnSpc>
            </a:pPr>
            <a:endParaRPr lang="en-US" altLang="en-US" sz="2400"/>
          </a:p>
          <a:p>
            <a:pPr eaLnBrk="1" hangingPunct="1">
              <a:lnSpc>
                <a:spcPct val="80000"/>
              </a:lnSpc>
            </a:pPr>
            <a:r>
              <a:rPr lang="en-US" altLang="en-US" sz="2400"/>
              <a:t>Separate words</a:t>
            </a:r>
          </a:p>
          <a:p>
            <a:pPr eaLnBrk="1" hangingPunct="1">
              <a:lnSpc>
                <a:spcPct val="80000"/>
              </a:lnSpc>
            </a:pPr>
            <a:endParaRPr lang="en-US" altLang="en-US" sz="2400"/>
          </a:p>
          <a:p>
            <a:pPr eaLnBrk="1" hangingPunct="1">
              <a:lnSpc>
                <a:spcPct val="80000"/>
              </a:lnSpc>
            </a:pPr>
            <a:endParaRPr lang="en-US" altLang="en-US" sz="2400"/>
          </a:p>
          <a:p>
            <a:pPr eaLnBrk="1" hangingPunct="1">
              <a:lnSpc>
                <a:spcPct val="80000"/>
              </a:lnSpc>
            </a:pPr>
            <a:r>
              <a:rPr lang="en-US" altLang="en-US" sz="2400"/>
              <a:t>Hyphenated words</a:t>
            </a:r>
          </a:p>
        </p:txBody>
      </p:sp>
      <p:sp>
        <p:nvSpPr>
          <p:cNvPr id="20484" name="Rectangle 6">
            <a:extLst>
              <a:ext uri="{FF2B5EF4-FFF2-40B4-BE49-F238E27FC236}">
                <a16:creationId xmlns:a16="http://schemas.microsoft.com/office/drawing/2014/main" id="{2D2309F3-5565-4B71-895C-7E583E4462B3}"/>
              </a:ext>
            </a:extLst>
          </p:cNvPr>
          <p:cNvSpPr>
            <a:spLocks noGrp="1" noChangeArrowheads="1"/>
          </p:cNvSpPr>
          <p:nvPr>
            <p:ph type="body" sz="half" idx="2"/>
          </p:nvPr>
        </p:nvSpPr>
        <p:spPr>
          <a:xfrm>
            <a:off x="3886200" y="2438400"/>
            <a:ext cx="5029200" cy="3962400"/>
          </a:xfrm>
        </p:spPr>
        <p:txBody>
          <a:bodyPr/>
          <a:lstStyle/>
          <a:p>
            <a:pPr algn="ctr"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en-US" altLang="en-US" sz="2400"/>
              <a:t>Examples:</a:t>
            </a: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endParaRPr lang="en-US" altLang="en-US" sz="2400"/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endParaRPr lang="en-US" altLang="en-US" sz="2400"/>
          </a:p>
          <a:p>
            <a:pPr eaLnBrk="1" hangingPunct="1">
              <a:lnSpc>
                <a:spcPct val="80000"/>
              </a:lnSpc>
            </a:pPr>
            <a:r>
              <a:rPr lang="en-US" altLang="en-US" sz="2400"/>
              <a:t>homework, textbook, classmate, grandmother</a:t>
            </a:r>
          </a:p>
          <a:p>
            <a:pPr eaLnBrk="1" hangingPunct="1">
              <a:lnSpc>
                <a:spcPct val="80000"/>
              </a:lnSpc>
            </a:pPr>
            <a:endParaRPr lang="en-US" altLang="en-US" sz="2400"/>
          </a:p>
          <a:p>
            <a:pPr eaLnBrk="1" hangingPunct="1">
              <a:lnSpc>
                <a:spcPct val="80000"/>
              </a:lnSpc>
            </a:pPr>
            <a:r>
              <a:rPr lang="en-US" altLang="en-US" sz="2400"/>
              <a:t>pen pal, word processing, Maryann Smith, dining room</a:t>
            </a:r>
          </a:p>
          <a:p>
            <a:pPr eaLnBrk="1" hangingPunct="1">
              <a:lnSpc>
                <a:spcPct val="80000"/>
              </a:lnSpc>
            </a:pPr>
            <a:endParaRPr lang="en-US" altLang="en-US" sz="2400"/>
          </a:p>
          <a:p>
            <a:pPr eaLnBrk="1" hangingPunct="1">
              <a:lnSpc>
                <a:spcPct val="80000"/>
              </a:lnSpc>
            </a:pPr>
            <a:r>
              <a:rPr lang="en-US" altLang="en-US" sz="2400"/>
              <a:t>three-fourths, mother-in-law, sister-in-law, self-esteem</a:t>
            </a:r>
          </a:p>
        </p:txBody>
      </p:sp>
      <p:pic>
        <p:nvPicPr>
          <p:cNvPr id="20485" name="Picture 7" descr="MC900024458[1]">
            <a:extLst>
              <a:ext uri="{FF2B5EF4-FFF2-40B4-BE49-F238E27FC236}">
                <a16:creationId xmlns:a16="http://schemas.microsoft.com/office/drawing/2014/main" id="{5F281470-CCEF-4E49-A836-DB07DBBBC5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800" y="381000"/>
            <a:ext cx="1889125" cy="133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comb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>
            <a:extLst>
              <a:ext uri="{FF2B5EF4-FFF2-40B4-BE49-F238E27FC236}">
                <a16:creationId xmlns:a16="http://schemas.microsoft.com/office/drawing/2014/main" id="{D7878A90-8E62-43D3-A11F-A0418C271A7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solidFill>
                  <a:srgbClr val="FF0000"/>
                </a:solidFill>
              </a:rPr>
              <a:t>Pronouns</a:t>
            </a:r>
          </a:p>
        </p:txBody>
      </p:sp>
      <p:sp>
        <p:nvSpPr>
          <p:cNvPr id="21507" name="Rectangle 4">
            <a:extLst>
              <a:ext uri="{FF2B5EF4-FFF2-40B4-BE49-F238E27FC236}">
                <a16:creationId xmlns:a16="http://schemas.microsoft.com/office/drawing/2014/main" id="{EB911C82-13BD-470A-8652-8DA7C570045F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1182688" y="2017713"/>
            <a:ext cx="3814762" cy="4114800"/>
          </a:xfrm>
          <a:noFill/>
          <a:ln w="57150">
            <a:solidFill>
              <a:srgbClr val="3366FF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n-US" altLang="en-US" sz="2400"/>
              <a:t>Take the place of a noun – acts as its substitute.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endParaRPr lang="en-US" altLang="en-US" sz="2400"/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n-US" altLang="en-US" sz="2400"/>
              <a:t>The noun being substituted by the </a:t>
            </a:r>
            <a:r>
              <a:rPr lang="en-US" altLang="en-US" sz="2400">
                <a:solidFill>
                  <a:srgbClr val="FF0000"/>
                </a:solidFill>
              </a:rPr>
              <a:t>pronoun</a:t>
            </a:r>
            <a:r>
              <a:rPr lang="en-US" altLang="en-US" sz="2400"/>
              <a:t> is its </a:t>
            </a:r>
            <a:r>
              <a:rPr lang="en-US" altLang="en-US" sz="2400">
                <a:solidFill>
                  <a:srgbClr val="3366FF"/>
                </a:solidFill>
              </a:rPr>
              <a:t>ANTECEDENT</a:t>
            </a:r>
            <a:r>
              <a:rPr lang="en-US" altLang="en-US" sz="2400"/>
              <a:t>.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n-US" altLang="en-US" sz="2400"/>
              <a:t>(prefix </a:t>
            </a:r>
            <a:r>
              <a:rPr lang="en-US" altLang="en-US" sz="2400">
                <a:solidFill>
                  <a:srgbClr val="33CC33"/>
                </a:solidFill>
              </a:rPr>
              <a:t>“ante”</a:t>
            </a:r>
            <a:r>
              <a:rPr lang="en-US" altLang="en-US" sz="2400"/>
              <a:t> means </a:t>
            </a:r>
            <a:r>
              <a:rPr lang="en-US" altLang="en-US" sz="2400">
                <a:solidFill>
                  <a:srgbClr val="33CC33"/>
                </a:solidFill>
              </a:rPr>
              <a:t>“before”</a:t>
            </a:r>
            <a:r>
              <a:rPr lang="en-US" altLang="en-US" sz="2400"/>
              <a:t>;</a:t>
            </a:r>
            <a:r>
              <a:rPr lang="en-US" altLang="en-US" sz="2400">
                <a:solidFill>
                  <a:srgbClr val="3366FF"/>
                </a:solidFill>
              </a:rPr>
              <a:t> </a:t>
            </a:r>
            <a:r>
              <a:rPr lang="en-US" altLang="en-US" sz="2400"/>
              <a:t>therefore, most </a:t>
            </a:r>
            <a:r>
              <a:rPr lang="en-US" altLang="en-US" sz="2400">
                <a:solidFill>
                  <a:srgbClr val="3366FF"/>
                </a:solidFill>
              </a:rPr>
              <a:t>antecedents</a:t>
            </a:r>
            <a:r>
              <a:rPr lang="en-US" altLang="en-US" sz="2400"/>
              <a:t> come </a:t>
            </a:r>
            <a:r>
              <a:rPr lang="en-US" altLang="en-US" sz="2400">
                <a:solidFill>
                  <a:srgbClr val="33CC33"/>
                </a:solidFill>
              </a:rPr>
              <a:t>before</a:t>
            </a:r>
            <a:r>
              <a:rPr lang="en-US" altLang="en-US" sz="2400"/>
              <a:t> their </a:t>
            </a:r>
            <a:r>
              <a:rPr lang="en-US" altLang="en-US" sz="2400">
                <a:solidFill>
                  <a:srgbClr val="FF0000"/>
                </a:solidFill>
              </a:rPr>
              <a:t>pronouns</a:t>
            </a:r>
            <a:r>
              <a:rPr lang="en-US" altLang="en-US" sz="2400"/>
              <a:t>.)</a:t>
            </a:r>
          </a:p>
        </p:txBody>
      </p:sp>
      <p:sp>
        <p:nvSpPr>
          <p:cNvPr id="21508" name="Rectangle 5">
            <a:extLst>
              <a:ext uri="{FF2B5EF4-FFF2-40B4-BE49-F238E27FC236}">
                <a16:creationId xmlns:a16="http://schemas.microsoft.com/office/drawing/2014/main" id="{C5980B02-8A58-4A02-B924-8FBC7D4412AE}"/>
              </a:ext>
            </a:extLst>
          </p:cNvPr>
          <p:cNvSpPr>
            <a:spLocks noGrp="1" noChangeArrowheads="1"/>
          </p:cNvSpPr>
          <p:nvPr>
            <p:ph type="body" sz="half" idx="2"/>
          </p:nvPr>
        </p:nvSpPr>
        <p:spPr>
          <a:xfrm>
            <a:off x="5140325" y="2017713"/>
            <a:ext cx="3814763" cy="41148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n-US" altLang="en-US" sz="2400"/>
              <a:t>Examples: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endParaRPr lang="en-US" altLang="en-US" sz="2400"/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n-US" altLang="en-US" sz="2400">
                <a:solidFill>
                  <a:srgbClr val="3366FF"/>
                </a:solidFill>
              </a:rPr>
              <a:t>Susan</a:t>
            </a:r>
            <a:r>
              <a:rPr lang="en-US" altLang="en-US" sz="2400"/>
              <a:t> said that </a:t>
            </a:r>
            <a:r>
              <a:rPr lang="en-US" altLang="en-US" sz="2400">
                <a:solidFill>
                  <a:srgbClr val="FF0000"/>
                </a:solidFill>
              </a:rPr>
              <a:t>she</a:t>
            </a:r>
            <a:r>
              <a:rPr lang="en-US" altLang="en-US" sz="2400"/>
              <a:t> was sorry.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endParaRPr lang="en-US" altLang="en-US" sz="2400"/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n-US" altLang="en-US" sz="2400">
                <a:solidFill>
                  <a:srgbClr val="3366FF"/>
                </a:solidFill>
              </a:rPr>
              <a:t>Thomas</a:t>
            </a:r>
            <a:r>
              <a:rPr lang="en-US" altLang="en-US" sz="2400"/>
              <a:t> claimed the </a:t>
            </a:r>
            <a:r>
              <a:rPr lang="en-US" altLang="en-US" sz="2400">
                <a:solidFill>
                  <a:srgbClr val="3366FF"/>
                </a:solidFill>
              </a:rPr>
              <a:t>pencil</a:t>
            </a:r>
            <a:r>
              <a:rPr lang="en-US" altLang="en-US" sz="2400"/>
              <a:t> belonged to </a:t>
            </a:r>
            <a:r>
              <a:rPr lang="en-US" altLang="en-US" sz="2400">
                <a:solidFill>
                  <a:srgbClr val="FF0000"/>
                </a:solidFill>
              </a:rPr>
              <a:t>him</a:t>
            </a:r>
            <a:r>
              <a:rPr lang="en-US" altLang="en-US" sz="2400"/>
              <a:t>. Later </a:t>
            </a:r>
            <a:r>
              <a:rPr lang="en-US" altLang="en-US" sz="2400">
                <a:solidFill>
                  <a:srgbClr val="FF0000"/>
                </a:solidFill>
              </a:rPr>
              <a:t>he</a:t>
            </a:r>
            <a:r>
              <a:rPr lang="en-US" altLang="en-US" sz="2400"/>
              <a:t> realized that </a:t>
            </a:r>
            <a:r>
              <a:rPr lang="en-US" altLang="en-US" sz="2400">
                <a:solidFill>
                  <a:srgbClr val="FF0000"/>
                </a:solidFill>
              </a:rPr>
              <a:t>it</a:t>
            </a:r>
            <a:r>
              <a:rPr lang="en-US" altLang="en-US" sz="2400"/>
              <a:t> belonged to Mark.</a:t>
            </a:r>
          </a:p>
        </p:txBody>
      </p:sp>
      <p:pic>
        <p:nvPicPr>
          <p:cNvPr id="21509" name="Picture 15" descr="MC900340934[1]">
            <a:extLst>
              <a:ext uri="{FF2B5EF4-FFF2-40B4-BE49-F238E27FC236}">
                <a16:creationId xmlns:a16="http://schemas.microsoft.com/office/drawing/2014/main" id="{821EA8C4-8B42-4E1C-AF11-95E89AF224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647058" flipH="1">
            <a:off x="6781800" y="304800"/>
            <a:ext cx="1981200" cy="1830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comb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le 1">
            <a:extLst>
              <a:ext uri="{FF2B5EF4-FFF2-40B4-BE49-F238E27FC236}">
                <a16:creationId xmlns:a16="http://schemas.microsoft.com/office/drawing/2014/main" id="{77416A49-C262-4A4F-B96F-049E942671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solidFill>
                  <a:srgbClr val="FF0000"/>
                </a:solidFill>
              </a:rPr>
              <a:t>Pronouns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C7E3166-697D-489F-A194-3477FF99D1C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52400" y="2017713"/>
            <a:ext cx="3276600" cy="4114800"/>
          </a:xfrm>
        </p:spPr>
        <p:txBody>
          <a:bodyPr/>
          <a:lstStyle/>
          <a:p>
            <a:pPr algn="ctr" eaLnBrk="1" hangingPunct="1">
              <a:defRPr/>
            </a:pPr>
            <a:r>
              <a:rPr lang="en-US" dirty="0"/>
              <a:t>Reflexive vs. Intensive</a:t>
            </a:r>
          </a:p>
          <a:p>
            <a:pPr lvl="1" eaLnBrk="1" hangingPunct="1">
              <a:defRPr/>
            </a:pPr>
            <a:r>
              <a:rPr lang="en-US" dirty="0"/>
              <a:t>Pronouns that end in “self” or “selves”</a:t>
            </a:r>
          </a:p>
          <a:p>
            <a:pPr marL="457200" lvl="1" indent="0" eaLnBrk="1" hangingPunct="1">
              <a:buFont typeface="Wingdings" panose="05000000000000000000" pitchFamily="2" charset="2"/>
              <a:buNone/>
              <a:defRPr/>
            </a:pPr>
            <a:endParaRPr lang="en-US" dirty="0"/>
          </a:p>
          <a:p>
            <a:pPr lvl="1" eaLnBrk="1" hangingPunct="1">
              <a:defRPr/>
            </a:pPr>
            <a:r>
              <a:rPr lang="en-US" dirty="0"/>
              <a:t>Examples:</a:t>
            </a:r>
          </a:p>
          <a:p>
            <a:pPr lvl="2" eaLnBrk="1" hangingPunct="1">
              <a:defRPr/>
            </a:pPr>
            <a:r>
              <a:rPr lang="en-US" dirty="0"/>
              <a:t>herself</a:t>
            </a:r>
          </a:p>
          <a:p>
            <a:pPr lvl="2" eaLnBrk="1" hangingPunct="1">
              <a:defRPr/>
            </a:pPr>
            <a:r>
              <a:rPr lang="en-US" dirty="0"/>
              <a:t>himself</a:t>
            </a:r>
          </a:p>
          <a:p>
            <a:pPr lvl="2" eaLnBrk="1" hangingPunct="1">
              <a:defRPr/>
            </a:pPr>
            <a:r>
              <a:rPr lang="en-US" dirty="0"/>
              <a:t>themselves</a:t>
            </a:r>
          </a:p>
          <a:p>
            <a:pPr lvl="2" eaLnBrk="1" hangingPunct="1">
              <a:defRPr/>
            </a:pPr>
            <a:endParaRPr lang="en-US" dirty="0"/>
          </a:p>
          <a:p>
            <a:pPr marL="914400" lvl="2" indent="0" eaLnBrk="1" hangingPunct="1">
              <a:buFont typeface="Wingdings" panose="05000000000000000000" pitchFamily="2" charset="2"/>
              <a:buNone/>
              <a:defRPr/>
            </a:pPr>
            <a:endParaRPr lang="en-US" dirty="0"/>
          </a:p>
        </p:txBody>
      </p:sp>
      <p:sp>
        <p:nvSpPr>
          <p:cNvPr id="22532" name="Content Placeholder 3">
            <a:extLst>
              <a:ext uri="{FF2B5EF4-FFF2-40B4-BE49-F238E27FC236}">
                <a16:creationId xmlns:a16="http://schemas.microsoft.com/office/drawing/2014/main" id="{C6EE8055-4EC9-428F-8642-0640140128A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657600" y="1905000"/>
            <a:ext cx="5257800" cy="4724400"/>
          </a:xfrm>
          <a:ln>
            <a:solidFill>
              <a:srgbClr val="3366FF"/>
            </a:solidFill>
            <a:miter lim="800000"/>
            <a:headEnd/>
            <a:tailEnd/>
          </a:ln>
        </p:spPr>
        <p:txBody>
          <a:bodyPr/>
          <a:lstStyle/>
          <a:p>
            <a:pPr marL="0" indent="0" eaLnBrk="1" hangingPunct="1">
              <a:buFont typeface="Wingdings" panose="05000000000000000000" pitchFamily="2" charset="2"/>
              <a:buNone/>
            </a:pPr>
            <a:r>
              <a:rPr lang="en-US" altLang="en-US" sz="2400">
                <a:solidFill>
                  <a:srgbClr val="FF0000"/>
                </a:solidFill>
              </a:rPr>
              <a:t>Intensive =</a:t>
            </a:r>
            <a:r>
              <a:rPr lang="en-US" altLang="en-US" sz="2400"/>
              <a:t> </a:t>
            </a:r>
          </a:p>
          <a:p>
            <a:pPr marL="0" indent="0" algn="ctr" eaLnBrk="1" hangingPunct="1">
              <a:buFont typeface="Wingdings" panose="05000000000000000000" pitchFamily="2" charset="2"/>
              <a:buNone/>
            </a:pPr>
            <a:r>
              <a:rPr lang="en-US" altLang="en-US" sz="2400"/>
              <a:t>antecedent is next to the pronoun</a:t>
            </a:r>
          </a:p>
          <a:p>
            <a:pPr marL="0" indent="0" eaLnBrk="1" hangingPunct="1">
              <a:buFont typeface="Wingdings" panose="05000000000000000000" pitchFamily="2" charset="2"/>
              <a:buNone/>
            </a:pPr>
            <a:r>
              <a:rPr lang="en-US" altLang="en-US" sz="2400"/>
              <a:t>Mary herself made the cake.</a:t>
            </a:r>
          </a:p>
          <a:p>
            <a:pPr marL="0" indent="0" eaLnBrk="1" hangingPunct="1">
              <a:buFont typeface="Wingdings" panose="05000000000000000000" pitchFamily="2" charset="2"/>
              <a:buNone/>
            </a:pPr>
            <a:endParaRPr lang="en-US" altLang="en-US" sz="2400"/>
          </a:p>
          <a:p>
            <a:pPr marL="0" indent="0" eaLnBrk="1" hangingPunct="1">
              <a:buFont typeface="Wingdings" panose="05000000000000000000" pitchFamily="2" charset="2"/>
              <a:buNone/>
            </a:pPr>
            <a:r>
              <a:rPr lang="en-US" altLang="en-US" sz="2400">
                <a:solidFill>
                  <a:srgbClr val="FF0000"/>
                </a:solidFill>
              </a:rPr>
              <a:t>Reflexive = </a:t>
            </a:r>
          </a:p>
          <a:p>
            <a:pPr marL="0" indent="0" algn="ctr" eaLnBrk="1" hangingPunct="1">
              <a:buFont typeface="Wingdings" panose="05000000000000000000" pitchFamily="2" charset="2"/>
              <a:buNone/>
            </a:pPr>
            <a:r>
              <a:rPr lang="en-US" altLang="en-US" sz="2400"/>
              <a:t>Pronoun functions as direct object, indirect object, or object of a preposition.</a:t>
            </a:r>
          </a:p>
          <a:p>
            <a:pPr marL="0" indent="0" eaLnBrk="1" hangingPunct="1">
              <a:buFont typeface="Wingdings" panose="05000000000000000000" pitchFamily="2" charset="2"/>
              <a:buNone/>
            </a:pPr>
            <a:r>
              <a:rPr lang="en-US" altLang="en-US" sz="2400"/>
              <a:t>Mary hurt herself. </a:t>
            </a:r>
            <a:r>
              <a:rPr lang="en-US" altLang="en-US" sz="1800"/>
              <a:t>(D.O.)</a:t>
            </a:r>
          </a:p>
          <a:p>
            <a:pPr marL="0" indent="0" eaLnBrk="1" hangingPunct="1">
              <a:buFont typeface="Wingdings" panose="05000000000000000000" pitchFamily="2" charset="2"/>
              <a:buNone/>
            </a:pPr>
            <a:r>
              <a:rPr lang="en-US" altLang="en-US" sz="2400"/>
              <a:t>Mary baked herself a cake. </a:t>
            </a:r>
            <a:r>
              <a:rPr lang="en-US" altLang="en-US" sz="1800"/>
              <a:t>(I.O)</a:t>
            </a:r>
          </a:p>
          <a:p>
            <a:pPr marL="0" indent="0" eaLnBrk="1" hangingPunct="1">
              <a:buFont typeface="Wingdings" panose="05000000000000000000" pitchFamily="2" charset="2"/>
              <a:buNone/>
            </a:pPr>
            <a:r>
              <a:rPr lang="en-US" altLang="en-US" sz="2400"/>
              <a:t>Mary studied by herself. </a:t>
            </a:r>
            <a:r>
              <a:rPr lang="en-US" altLang="en-US" sz="1800"/>
              <a:t>(Obj. of Prep.)</a:t>
            </a:r>
          </a:p>
        </p:txBody>
      </p:sp>
    </p:spTree>
  </p:cSld>
  <p:clrMapOvr>
    <a:masterClrMapping/>
  </p:clrMapOvr>
  <p:transition spd="slow">
    <p:comb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>
            <a:extLst>
              <a:ext uri="{FF2B5EF4-FFF2-40B4-BE49-F238E27FC236}">
                <a16:creationId xmlns:a16="http://schemas.microsoft.com/office/drawing/2014/main" id="{C1074102-BDF9-43D9-9E20-2D035C5BC44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143000" y="228600"/>
            <a:ext cx="7793038" cy="1462088"/>
          </a:xfrm>
        </p:spPr>
        <p:txBody>
          <a:bodyPr/>
          <a:lstStyle/>
          <a:p>
            <a:pPr eaLnBrk="1" hangingPunct="1"/>
            <a:r>
              <a:rPr lang="en-US" altLang="en-US">
                <a:solidFill>
                  <a:srgbClr val="FF0000"/>
                </a:solidFill>
              </a:rPr>
              <a:t>Pronouns</a:t>
            </a:r>
          </a:p>
        </p:txBody>
      </p:sp>
      <p:sp>
        <p:nvSpPr>
          <p:cNvPr id="23555" name="Rectangle 4">
            <a:extLst>
              <a:ext uri="{FF2B5EF4-FFF2-40B4-BE49-F238E27FC236}">
                <a16:creationId xmlns:a16="http://schemas.microsoft.com/office/drawing/2014/main" id="{674EB815-C6D7-413E-B35C-73982413AA6B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>
              <a:buFont typeface="Wingdings" panose="05000000000000000000" pitchFamily="2" charset="2"/>
              <a:buNone/>
            </a:pPr>
            <a:r>
              <a:rPr lang="en-US" altLang="en-US"/>
              <a:t>Can be</a:t>
            </a: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en-US" altLang="en-US">
                <a:solidFill>
                  <a:srgbClr val="FF0000"/>
                </a:solidFill>
              </a:rPr>
              <a:t>Demonstrative</a:t>
            </a: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en-US" altLang="en-US"/>
              <a:t>THIS</a:t>
            </a: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en-US" altLang="en-US"/>
              <a:t>	THAT</a:t>
            </a: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en-US" altLang="en-US"/>
              <a:t>		THESE</a:t>
            </a: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en-US" altLang="en-US"/>
              <a:t>		    THOSE</a:t>
            </a:r>
          </a:p>
        </p:txBody>
      </p:sp>
      <p:sp>
        <p:nvSpPr>
          <p:cNvPr id="23556" name="Rectangle 5">
            <a:extLst>
              <a:ext uri="{FF2B5EF4-FFF2-40B4-BE49-F238E27FC236}">
                <a16:creationId xmlns:a16="http://schemas.microsoft.com/office/drawing/2014/main" id="{EE2B38D7-5B89-4EE4-AF43-CF7E66519129}"/>
              </a:ext>
            </a:extLst>
          </p:cNvPr>
          <p:cNvSpPr>
            <a:spLocks noGrp="1" noChangeArrowheads="1"/>
          </p:cNvSpPr>
          <p:nvPr>
            <p:ph type="body" sz="half" idx="2"/>
          </p:nvPr>
        </p:nvSpPr>
        <p:spPr>
          <a:xfrm>
            <a:off x="5145088" y="2017713"/>
            <a:ext cx="3810000" cy="3468687"/>
          </a:xfrm>
        </p:spPr>
        <p:txBody>
          <a:bodyPr/>
          <a:lstStyle/>
          <a:p>
            <a:pPr eaLnBrk="1" hangingPunct="1">
              <a:buFont typeface="Wingdings" panose="05000000000000000000" pitchFamily="2" charset="2"/>
              <a:buNone/>
            </a:pPr>
            <a:r>
              <a:rPr lang="en-US" altLang="en-US"/>
              <a:t>Examples:</a:t>
            </a:r>
          </a:p>
          <a:p>
            <a:pPr eaLnBrk="1" hangingPunct="1">
              <a:buFont typeface="Wingdings" panose="05000000000000000000" pitchFamily="2" charset="2"/>
              <a:buNone/>
            </a:pPr>
            <a:endParaRPr lang="en-US" altLang="en-US"/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en-US" altLang="en-US">
                <a:solidFill>
                  <a:srgbClr val="FF0000"/>
                </a:solidFill>
              </a:rPr>
              <a:t>This</a:t>
            </a:r>
            <a:r>
              <a:rPr lang="en-US" altLang="en-US"/>
              <a:t> is mine.</a:t>
            </a: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en-US" altLang="en-US">
                <a:solidFill>
                  <a:srgbClr val="FF0000"/>
                </a:solidFill>
              </a:rPr>
              <a:t>That </a:t>
            </a:r>
            <a:r>
              <a:rPr lang="en-US" altLang="en-US"/>
              <a:t>is yours.</a:t>
            </a: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en-US" altLang="en-US">
                <a:solidFill>
                  <a:srgbClr val="FF0000"/>
                </a:solidFill>
              </a:rPr>
              <a:t>These</a:t>
            </a:r>
            <a:r>
              <a:rPr lang="en-US" altLang="en-US"/>
              <a:t> are broken.</a:t>
            </a: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en-US" altLang="en-US">
                <a:solidFill>
                  <a:srgbClr val="FF0000"/>
                </a:solidFill>
              </a:rPr>
              <a:t>Those</a:t>
            </a:r>
            <a:r>
              <a:rPr lang="en-US" altLang="en-US"/>
              <a:t> are sweet.</a:t>
            </a:r>
          </a:p>
        </p:txBody>
      </p:sp>
      <p:pic>
        <p:nvPicPr>
          <p:cNvPr id="47111" name="Picture 7" descr="MC900098047[1]">
            <a:extLst>
              <a:ext uri="{FF2B5EF4-FFF2-40B4-BE49-F238E27FC236}">
                <a16:creationId xmlns:a16="http://schemas.microsoft.com/office/drawing/2014/main" id="{0A30CFFD-F071-4625-90ED-69C1464F470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4876800"/>
            <a:ext cx="1700213" cy="173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7112" name="Text Box 8">
            <a:extLst>
              <a:ext uri="{FF2B5EF4-FFF2-40B4-BE49-F238E27FC236}">
                <a16:creationId xmlns:a16="http://schemas.microsoft.com/office/drawing/2014/main" id="{0608082B-4AA0-486B-9B7D-4E2CC497B66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38400" y="5867400"/>
            <a:ext cx="38100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1800">
                <a:latin typeface="Arial" panose="020B0604020202020204" pitchFamily="34" charset="0"/>
              </a:rPr>
              <a:t>Use your finger to “demonstrate”!</a:t>
            </a:r>
          </a:p>
        </p:txBody>
      </p:sp>
    </p:spTree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71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71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71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7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" dur="2000"/>
                                        <p:tgtEl>
                                          <p:spTgt spid="47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112" grpId="0"/>
    </p:bldLst>
  </p:timing>
</p:sld>
</file>

<file path=ppt/theme/theme1.xml><?xml version="1.0" encoding="utf-8"?>
<a:theme xmlns:a="http://schemas.openxmlformats.org/drawingml/2006/main" name="Blends">
  <a:themeElements>
    <a:clrScheme name="Blends 3">
      <a:dk1>
        <a:srgbClr val="000000"/>
      </a:dk1>
      <a:lt1>
        <a:srgbClr val="FFFFFF"/>
      </a:lt1>
      <a:dk2>
        <a:srgbClr val="333399"/>
      </a:dk2>
      <a:lt2>
        <a:srgbClr val="1C1C1C"/>
      </a:lt2>
      <a:accent1>
        <a:srgbClr val="00E4A8"/>
      </a:accent1>
      <a:accent2>
        <a:srgbClr val="FFCF01"/>
      </a:accent2>
      <a:accent3>
        <a:srgbClr val="FFFFFF"/>
      </a:accent3>
      <a:accent4>
        <a:srgbClr val="000000"/>
      </a:accent4>
      <a:accent5>
        <a:srgbClr val="AAEFD1"/>
      </a:accent5>
      <a:accent6>
        <a:srgbClr val="E7BB01"/>
      </a:accent6>
      <a:hlink>
        <a:srgbClr val="FF0000"/>
      </a:hlink>
      <a:folHlink>
        <a:srgbClr val="3333CC"/>
      </a:folHlink>
    </a:clrScheme>
    <a:fontScheme name="Blends">
      <a:majorFont>
        <a:latin typeface="Tahoma"/>
        <a:ea typeface=""/>
        <a:cs typeface="Arial"/>
      </a:majorFont>
      <a:minorFont>
        <a:latin typeface="Tahoma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Blends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ends 2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ends 3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4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938</TotalTime>
  <Words>2507</Words>
  <Application>Microsoft Office PowerPoint</Application>
  <PresentationFormat>On-screen Show (4:3)</PresentationFormat>
  <Paragraphs>613</Paragraphs>
  <Slides>42</Slides>
  <Notes>42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42</vt:i4>
      </vt:variant>
    </vt:vector>
  </HeadingPairs>
  <TitlesOfParts>
    <vt:vector size="49" baseType="lpstr">
      <vt:lpstr>Arial</vt:lpstr>
      <vt:lpstr>Tahoma</vt:lpstr>
      <vt:lpstr>Wingdings</vt:lpstr>
      <vt:lpstr>Jester</vt:lpstr>
      <vt:lpstr>Symbol</vt:lpstr>
      <vt:lpstr>Stylus</vt:lpstr>
      <vt:lpstr>Blends</vt:lpstr>
      <vt:lpstr>8 Parts of Speech</vt:lpstr>
      <vt:lpstr>8 Parts of Speech</vt:lpstr>
      <vt:lpstr>Nouns</vt:lpstr>
      <vt:lpstr>Nouns</vt:lpstr>
      <vt:lpstr>Nouns</vt:lpstr>
      <vt:lpstr>Nouns</vt:lpstr>
      <vt:lpstr>Pronouns</vt:lpstr>
      <vt:lpstr>Pronouns</vt:lpstr>
      <vt:lpstr>Pronouns</vt:lpstr>
      <vt:lpstr>Adjectives</vt:lpstr>
      <vt:lpstr>Adjectives</vt:lpstr>
      <vt:lpstr>Adjectives</vt:lpstr>
      <vt:lpstr>Adjectives</vt:lpstr>
      <vt:lpstr>Adjectives</vt:lpstr>
      <vt:lpstr>Adjectives</vt:lpstr>
      <vt:lpstr>Adjective Articles</vt:lpstr>
      <vt:lpstr>Verbs</vt:lpstr>
      <vt:lpstr>Verbs</vt:lpstr>
      <vt:lpstr>Action Verbs</vt:lpstr>
      <vt:lpstr>Action Verbs</vt:lpstr>
      <vt:lpstr>Common Linking Verbs</vt:lpstr>
      <vt:lpstr>Familiar Linking Verbs</vt:lpstr>
      <vt:lpstr>Linking Verbs  [LV  PA / PN]</vt:lpstr>
      <vt:lpstr>Helping Verbs (a.k.a. Auxiliary Verbs)</vt:lpstr>
      <vt:lpstr>Common Helping Verbs</vt:lpstr>
      <vt:lpstr>Common Helping Verbs</vt:lpstr>
      <vt:lpstr>Familiar Helping Verbs</vt:lpstr>
      <vt:lpstr>Adverbs</vt:lpstr>
      <vt:lpstr>Adverbs</vt:lpstr>
      <vt:lpstr>Adverbs</vt:lpstr>
      <vt:lpstr>Good vs. Well</vt:lpstr>
      <vt:lpstr>Prepositions</vt:lpstr>
      <vt:lpstr>Prepositions</vt:lpstr>
      <vt:lpstr>Prepositional Phrases    PP</vt:lpstr>
      <vt:lpstr>Prepositional Phrases   PP</vt:lpstr>
      <vt:lpstr>Improper Prepositions</vt:lpstr>
      <vt:lpstr>Prepositions   PP</vt:lpstr>
      <vt:lpstr>Prepositions   PP</vt:lpstr>
      <vt:lpstr>Prepositions</vt:lpstr>
      <vt:lpstr>Coordinating Conjunctions</vt:lpstr>
      <vt:lpstr>Correlative Conjunctions</vt:lpstr>
      <vt:lpstr>Interjections!!!!!!!</vt:lpstr>
    </vt:vector>
  </TitlesOfParts>
  <Company>Home Files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8 Parts of Speech</dc:title>
  <dc:creator>Patty</dc:creator>
  <cp:lastModifiedBy>Patty Schiavone</cp:lastModifiedBy>
  <cp:revision>97</cp:revision>
  <dcterms:created xsi:type="dcterms:W3CDTF">2010-08-04T14:09:59Z</dcterms:created>
  <dcterms:modified xsi:type="dcterms:W3CDTF">2021-02-15T17:21:22Z</dcterms:modified>
</cp:coreProperties>
</file>